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0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1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2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3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4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5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6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7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8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9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  <p:sldMasterId id="2147483662" r:id="rId3"/>
    <p:sldMasterId id="2147483677" r:id="rId4"/>
    <p:sldMasterId id="2147483692" r:id="rId5"/>
    <p:sldMasterId id="2147483706" r:id="rId6"/>
    <p:sldMasterId id="2147483708" r:id="rId7"/>
    <p:sldMasterId id="2147483710" r:id="rId8"/>
    <p:sldMasterId id="2147483713" r:id="rId9"/>
    <p:sldMasterId id="2147483741" r:id="rId10"/>
    <p:sldMasterId id="2147483755" r:id="rId11"/>
    <p:sldMasterId id="2147483767" r:id="rId12"/>
    <p:sldMasterId id="2147483782" r:id="rId13"/>
    <p:sldMasterId id="2147483796" r:id="rId14"/>
    <p:sldMasterId id="2147483810" r:id="rId15"/>
    <p:sldMasterId id="2147483824" r:id="rId16"/>
    <p:sldMasterId id="2147483838" r:id="rId17"/>
    <p:sldMasterId id="2147483852" r:id="rId18"/>
    <p:sldMasterId id="2147483866" r:id="rId19"/>
    <p:sldMasterId id="2147483880" r:id="rId20"/>
  </p:sldMasterIdLst>
  <p:notesMasterIdLst>
    <p:notesMasterId r:id="rId110"/>
  </p:notesMasterIdLst>
  <p:sldIdLst>
    <p:sldId id="294" r:id="rId21"/>
    <p:sldId id="257" r:id="rId22"/>
    <p:sldId id="289" r:id="rId23"/>
    <p:sldId id="298" r:id="rId24"/>
    <p:sldId id="302" r:id="rId25"/>
    <p:sldId id="303" r:id="rId26"/>
    <p:sldId id="327" r:id="rId27"/>
    <p:sldId id="317" r:id="rId28"/>
    <p:sldId id="318" r:id="rId29"/>
    <p:sldId id="320" r:id="rId30"/>
    <p:sldId id="321" r:id="rId31"/>
    <p:sldId id="322" r:id="rId32"/>
    <p:sldId id="326" r:id="rId33"/>
    <p:sldId id="323" r:id="rId34"/>
    <p:sldId id="324" r:id="rId35"/>
    <p:sldId id="305" r:id="rId36"/>
    <p:sldId id="299" r:id="rId37"/>
    <p:sldId id="328" r:id="rId38"/>
    <p:sldId id="301" r:id="rId39"/>
    <p:sldId id="329" r:id="rId40"/>
    <p:sldId id="334" r:id="rId41"/>
    <p:sldId id="330" r:id="rId42"/>
    <p:sldId id="335" r:id="rId43"/>
    <p:sldId id="337" r:id="rId44"/>
    <p:sldId id="340" r:id="rId45"/>
    <p:sldId id="336" r:id="rId46"/>
    <p:sldId id="331" r:id="rId47"/>
    <p:sldId id="332" r:id="rId48"/>
    <p:sldId id="410" r:id="rId49"/>
    <p:sldId id="341" r:id="rId50"/>
    <p:sldId id="342" r:id="rId51"/>
    <p:sldId id="343" r:id="rId52"/>
    <p:sldId id="345" r:id="rId53"/>
    <p:sldId id="369" r:id="rId54"/>
    <p:sldId id="371" r:id="rId55"/>
    <p:sldId id="372" r:id="rId56"/>
    <p:sldId id="373" r:id="rId57"/>
    <p:sldId id="374" r:id="rId58"/>
    <p:sldId id="387" r:id="rId59"/>
    <p:sldId id="388" r:id="rId60"/>
    <p:sldId id="389" r:id="rId61"/>
    <p:sldId id="390" r:id="rId62"/>
    <p:sldId id="391" r:id="rId63"/>
    <p:sldId id="392" r:id="rId64"/>
    <p:sldId id="393" r:id="rId65"/>
    <p:sldId id="394" r:id="rId66"/>
    <p:sldId id="395" r:id="rId67"/>
    <p:sldId id="396" r:id="rId68"/>
    <p:sldId id="380" r:id="rId69"/>
    <p:sldId id="381" r:id="rId70"/>
    <p:sldId id="382" r:id="rId71"/>
    <p:sldId id="383" r:id="rId72"/>
    <p:sldId id="384" r:id="rId73"/>
    <p:sldId id="385" r:id="rId74"/>
    <p:sldId id="386" r:id="rId75"/>
    <p:sldId id="397" r:id="rId76"/>
    <p:sldId id="398" r:id="rId77"/>
    <p:sldId id="399" r:id="rId78"/>
    <p:sldId id="400" r:id="rId79"/>
    <p:sldId id="402" r:id="rId80"/>
    <p:sldId id="300" r:id="rId81"/>
    <p:sldId id="366" r:id="rId82"/>
    <p:sldId id="346" r:id="rId83"/>
    <p:sldId id="347" r:id="rId84"/>
    <p:sldId id="348" r:id="rId85"/>
    <p:sldId id="349" r:id="rId86"/>
    <p:sldId id="350" r:id="rId87"/>
    <p:sldId id="408" r:id="rId88"/>
    <p:sldId id="351" r:id="rId89"/>
    <p:sldId id="353" r:id="rId90"/>
    <p:sldId id="354" r:id="rId91"/>
    <p:sldId id="355" r:id="rId92"/>
    <p:sldId id="356" r:id="rId93"/>
    <p:sldId id="357" r:id="rId94"/>
    <p:sldId id="358" r:id="rId95"/>
    <p:sldId id="359" r:id="rId96"/>
    <p:sldId id="360" r:id="rId97"/>
    <p:sldId id="361" r:id="rId98"/>
    <p:sldId id="362" r:id="rId99"/>
    <p:sldId id="363" r:id="rId100"/>
    <p:sldId id="364" r:id="rId101"/>
    <p:sldId id="365" r:id="rId102"/>
    <p:sldId id="295" r:id="rId103"/>
    <p:sldId id="403" r:id="rId104"/>
    <p:sldId id="404" r:id="rId105"/>
    <p:sldId id="409" r:id="rId106"/>
    <p:sldId id="405" r:id="rId107"/>
    <p:sldId id="338" r:id="rId108"/>
    <p:sldId id="411" r:id="rId109"/>
  </p:sldIdLst>
  <p:sldSz cx="12192000" cy="6858000"/>
  <p:notesSz cx="6858000" cy="9144000"/>
  <p:defaultTextStyle>
    <a:defPPr>
      <a:defRPr lang="en-US"/>
    </a:defPPr>
    <a:lvl1pPr marL="0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195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496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8744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4992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1294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7486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3680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49875" algn="l" defTabSz="9124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00" autoAdjust="0"/>
    <p:restoredTop sz="90664" autoAdjust="0"/>
  </p:normalViewPr>
  <p:slideViewPr>
    <p:cSldViewPr snapToGrid="0">
      <p:cViewPr varScale="1">
        <p:scale>
          <a:sx n="49" d="100"/>
          <a:sy n="49" d="100"/>
        </p:scale>
        <p:origin x="-763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9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63" Type="http://schemas.openxmlformats.org/officeDocument/2006/relationships/slide" Target="slides/slide43.xml"/><Relationship Id="rId68" Type="http://schemas.openxmlformats.org/officeDocument/2006/relationships/slide" Target="slides/slide48.xml"/><Relationship Id="rId84" Type="http://schemas.openxmlformats.org/officeDocument/2006/relationships/slide" Target="slides/slide64.xml"/><Relationship Id="rId89" Type="http://schemas.openxmlformats.org/officeDocument/2006/relationships/slide" Target="slides/slide69.xml"/><Relationship Id="rId1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07" Type="http://schemas.openxmlformats.org/officeDocument/2006/relationships/slide" Target="slides/slide8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66" Type="http://schemas.openxmlformats.org/officeDocument/2006/relationships/slide" Target="slides/slide46.xml"/><Relationship Id="rId74" Type="http://schemas.openxmlformats.org/officeDocument/2006/relationships/slide" Target="slides/slide54.xml"/><Relationship Id="rId79" Type="http://schemas.openxmlformats.org/officeDocument/2006/relationships/slide" Target="slides/slide59.xml"/><Relationship Id="rId87" Type="http://schemas.openxmlformats.org/officeDocument/2006/relationships/slide" Target="slides/slide67.xml"/><Relationship Id="rId102" Type="http://schemas.openxmlformats.org/officeDocument/2006/relationships/slide" Target="slides/slide82.xml"/><Relationship Id="rId11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1.xml"/><Relationship Id="rId82" Type="http://schemas.openxmlformats.org/officeDocument/2006/relationships/slide" Target="slides/slide62.xml"/><Relationship Id="rId90" Type="http://schemas.openxmlformats.org/officeDocument/2006/relationships/slide" Target="slides/slide70.xml"/><Relationship Id="rId95" Type="http://schemas.openxmlformats.org/officeDocument/2006/relationships/slide" Target="slides/slide7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64" Type="http://schemas.openxmlformats.org/officeDocument/2006/relationships/slide" Target="slides/slide44.xml"/><Relationship Id="rId69" Type="http://schemas.openxmlformats.org/officeDocument/2006/relationships/slide" Target="slides/slide49.xml"/><Relationship Id="rId77" Type="http://schemas.openxmlformats.org/officeDocument/2006/relationships/slide" Target="slides/slide57.xml"/><Relationship Id="rId100" Type="http://schemas.openxmlformats.org/officeDocument/2006/relationships/slide" Target="slides/slide80.xml"/><Relationship Id="rId105" Type="http://schemas.openxmlformats.org/officeDocument/2006/relationships/slide" Target="slides/slide85.xml"/><Relationship Id="rId11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slide" Target="slides/slide52.xml"/><Relationship Id="rId80" Type="http://schemas.openxmlformats.org/officeDocument/2006/relationships/slide" Target="slides/slide60.xml"/><Relationship Id="rId85" Type="http://schemas.openxmlformats.org/officeDocument/2006/relationships/slide" Target="slides/slide65.xml"/><Relationship Id="rId93" Type="http://schemas.openxmlformats.org/officeDocument/2006/relationships/slide" Target="slides/slide73.xml"/><Relationship Id="rId98" Type="http://schemas.openxmlformats.org/officeDocument/2006/relationships/slide" Target="slides/slide7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slide" Target="slides/slide39.xml"/><Relationship Id="rId67" Type="http://schemas.openxmlformats.org/officeDocument/2006/relationships/slide" Target="slides/slide47.xml"/><Relationship Id="rId103" Type="http://schemas.openxmlformats.org/officeDocument/2006/relationships/slide" Target="slides/slide83.xml"/><Relationship Id="rId108" Type="http://schemas.openxmlformats.org/officeDocument/2006/relationships/slide" Target="slides/slide88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slide" Target="slides/slide42.xml"/><Relationship Id="rId70" Type="http://schemas.openxmlformats.org/officeDocument/2006/relationships/slide" Target="slides/slide50.xml"/><Relationship Id="rId75" Type="http://schemas.openxmlformats.org/officeDocument/2006/relationships/slide" Target="slides/slide55.xml"/><Relationship Id="rId83" Type="http://schemas.openxmlformats.org/officeDocument/2006/relationships/slide" Target="slides/slide63.xml"/><Relationship Id="rId88" Type="http://schemas.openxmlformats.org/officeDocument/2006/relationships/slide" Target="slides/slide68.xml"/><Relationship Id="rId91" Type="http://schemas.openxmlformats.org/officeDocument/2006/relationships/slide" Target="slides/slide71.xml"/><Relationship Id="rId96" Type="http://schemas.openxmlformats.org/officeDocument/2006/relationships/slide" Target="slides/slide76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106" Type="http://schemas.openxmlformats.org/officeDocument/2006/relationships/slide" Target="slides/slide86.xml"/><Relationship Id="rId114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73" Type="http://schemas.openxmlformats.org/officeDocument/2006/relationships/slide" Target="slides/slide53.xml"/><Relationship Id="rId78" Type="http://schemas.openxmlformats.org/officeDocument/2006/relationships/slide" Target="slides/slide58.xml"/><Relationship Id="rId81" Type="http://schemas.openxmlformats.org/officeDocument/2006/relationships/slide" Target="slides/slide61.xml"/><Relationship Id="rId86" Type="http://schemas.openxmlformats.org/officeDocument/2006/relationships/slide" Target="slides/slide66.xml"/><Relationship Id="rId94" Type="http://schemas.openxmlformats.org/officeDocument/2006/relationships/slide" Target="slides/slide74.xml"/><Relationship Id="rId99" Type="http://schemas.openxmlformats.org/officeDocument/2006/relationships/slide" Target="slides/slide79.xml"/><Relationship Id="rId101" Type="http://schemas.openxmlformats.org/officeDocument/2006/relationships/slide" Target="slides/slide8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9.xml"/><Relationship Id="rId109" Type="http://schemas.openxmlformats.org/officeDocument/2006/relationships/slide" Target="slides/slide89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6" Type="http://schemas.openxmlformats.org/officeDocument/2006/relationships/slide" Target="slides/slide56.xml"/><Relationship Id="rId97" Type="http://schemas.openxmlformats.org/officeDocument/2006/relationships/slide" Target="slides/slide77.xml"/><Relationship Id="rId104" Type="http://schemas.openxmlformats.org/officeDocument/2006/relationships/slide" Target="slides/slide84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1.xml"/><Relationship Id="rId92" Type="http://schemas.openxmlformats.org/officeDocument/2006/relationships/slide" Target="slides/slide7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F3AE2-547E-4406-B599-E9473E30ADA0}" type="datetimeFigureOut">
              <a:rPr lang="en-US" smtClean="0"/>
              <a:t>5/6/2016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98669-0486-429C-A96E-64D074545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1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195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496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744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4992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1294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7486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3680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9875" algn="l" defTabSz="9124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06D02-D588-4A4F-9907-BF780B681C60}" type="slidenum">
              <a:rPr lang="zh-TW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203C9-4D8F-49C8-B27B-C9916BF4FB4F}" type="slidenum">
              <a:rPr lang="zh-TW" altLang="en-US">
                <a:solidFill>
                  <a:prstClr val="black"/>
                </a:solidFill>
              </a:rPr>
              <a:pPr/>
              <a:t>57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089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089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3BFE2F-1C1C-49EB-AFDD-BA1B8DF37B30}" type="slidenum">
              <a:rPr lang="zh-TW" altLang="en-US">
                <a:solidFill>
                  <a:prstClr val="black"/>
                </a:solidFill>
              </a:rPr>
              <a:pPr/>
              <a:t>58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85D60B-721C-41A3-91B7-8D2D58E862A2}" type="slidenum">
              <a:rPr lang="zh-TW" altLang="en-US">
                <a:solidFill>
                  <a:prstClr val="black"/>
                </a:solidFill>
              </a:rPr>
              <a:pPr/>
              <a:t>59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F346D5-3389-4678-9021-50C40FD107E4}" type="slidenum">
              <a:rPr lang="zh-TW" altLang="en-US">
                <a:solidFill>
                  <a:prstClr val="black"/>
                </a:solidFill>
              </a:rPr>
              <a:pPr/>
              <a:t>60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http://pixabay.com/en/startup-start-up-notebooks-creative-593327/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98669-0486-429C-A96E-64D0745450CC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049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C0F6D4-DC13-4638-9935-13ADCA70A9F7}" type="slidenum">
              <a:rPr lang="zh-TW" altLang="en-US">
                <a:solidFill>
                  <a:prstClr val="black"/>
                </a:solidFill>
              </a:rPr>
              <a:pPr/>
              <a:t>63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0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0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A03A4D-7BD7-498A-95E1-371B5C9571F2}" type="slidenum">
              <a:rPr lang="zh-TW" altLang="en-US">
                <a:solidFill>
                  <a:prstClr val="black"/>
                </a:solidFill>
              </a:rPr>
              <a:pPr/>
              <a:t>64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7456E0-F745-4928-B948-FE7B25486024}" type="slidenum">
              <a:rPr lang="zh-TW" altLang="en-US">
                <a:solidFill>
                  <a:prstClr val="black"/>
                </a:solidFill>
              </a:rPr>
              <a:pPr/>
              <a:t>69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B5C4BA-43D0-44A9-A4A5-5BFA2B799E23}" type="slidenum">
              <a:rPr lang="zh-TW" altLang="en-US">
                <a:solidFill>
                  <a:prstClr val="black"/>
                </a:solidFill>
              </a:rPr>
              <a:pPr/>
              <a:t>70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3754D7-6597-432E-869D-34804912A811}" type="slidenum">
              <a:rPr lang="en-US" altLang="zh-TW" smtClean="0">
                <a:solidFill>
                  <a:prstClr val="black"/>
                </a:solidFill>
              </a:rPr>
              <a:pPr/>
              <a:t>71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http://pixabay.com/en/coffee-coffee-mug-pen-mobile-phone-569178/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98669-0486-429C-A96E-64D0745450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64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73E9C3-11FA-4514-B9B9-4C6E306F1121}" type="slidenum">
              <a:rPr lang="en-US" altLang="zh-TW" smtClean="0">
                <a:solidFill>
                  <a:prstClr val="black"/>
                </a:solidFill>
              </a:rPr>
              <a:pPr/>
              <a:t>72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A7F193-5B60-471A-B66F-D2B10742B437}" type="slidenum">
              <a:rPr lang="en-US" altLang="zh-TW" smtClean="0">
                <a:solidFill>
                  <a:prstClr val="black"/>
                </a:solidFill>
              </a:rPr>
              <a:pPr/>
              <a:t>75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1379AD-2FEC-47D1-B9E4-6B1F3A0F0C1E}" type="slidenum">
              <a:rPr lang="en-US" altLang="zh-TW" smtClean="0">
                <a:solidFill>
                  <a:prstClr val="black"/>
                </a:solidFill>
              </a:rPr>
              <a:pPr/>
              <a:t>78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FB318B-5E33-446A-A56E-7BFE93B627FF}" type="slidenum">
              <a:rPr lang="zh-TW" altLang="en-US">
                <a:solidFill>
                  <a:prstClr val="black"/>
                </a:solidFill>
              </a:rPr>
              <a:pPr/>
              <a:t>79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F6E6E1-B0F1-472D-929F-73C3EFEFB76E}" type="slidenum">
              <a:rPr lang="zh-TW" altLang="en-US">
                <a:solidFill>
                  <a:prstClr val="black"/>
                </a:solidFill>
              </a:rPr>
              <a:pPr/>
              <a:t>82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2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2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You can safely remove this slide. This slide</a:t>
            </a:r>
            <a:r>
              <a:rPr lang="en-US" baseline="0" smtClean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89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8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http://pixabay.com/en/startup-meeting-brainstorming-594090/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98669-0486-429C-A96E-64D0745450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2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http://pixabay.com/en/office-startup-business-home-office-594132/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98669-0486-429C-A96E-64D0745450CC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61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3D338D-8F8B-4B89-9677-29204A134747}" type="slidenum">
              <a:rPr lang="zh-TW" altLang="en-US">
                <a:solidFill>
                  <a:prstClr val="black"/>
                </a:solidFill>
              </a:rPr>
              <a:pPr/>
              <a:t>5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052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052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C79310-59F8-4A7D-9048-DC6CE1C3EE00}" type="slidenum">
              <a:rPr lang="zh-TW" altLang="en-US">
                <a:solidFill>
                  <a:prstClr val="black"/>
                </a:solidFill>
              </a:rPr>
              <a:pPr/>
              <a:t>6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06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06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http://pixabay.com/en/startup-start-up-notebooks-creative-593324/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98669-0486-429C-A96E-64D0745450CC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10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http://pixabay.com/en/skateboard-skateboarder-316565/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98669-0486-429C-A96E-64D0745450CC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18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http://pixabay.com/en/man-people-umbrella-rain-weather-316521/</a:t>
            </a:r>
          </a:p>
          <a:p>
            <a:r>
              <a:rPr lang="en-US" dirty="0" smtClean="0"/>
              <a:t>http://pixabay.com/en/startup-start-up-people-593344/</a:t>
            </a:r>
          </a:p>
          <a:p>
            <a:r>
              <a:rPr lang="en-US" dirty="0" smtClean="0"/>
              <a:t>http://pixabay.com/en/man-male-face-beard-portrait-480479/</a:t>
            </a:r>
          </a:p>
          <a:p>
            <a:r>
              <a:rPr lang="en-US" dirty="0" smtClean="0"/>
              <a:t>http://pixabay.com/en/eiffel-tower-paris-france-europe-351492/</a:t>
            </a:r>
          </a:p>
          <a:p>
            <a:r>
              <a:rPr lang="en-US" dirty="0" smtClean="0"/>
              <a:t>http://pixabay.com/en/car-fashion-hand-style-watch-407165/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98669-0486-429C-A96E-64D0745450CC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30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195" indent="0" algn="ctr">
              <a:buNone/>
              <a:defRPr sz="2000"/>
            </a:lvl2pPr>
            <a:lvl3pPr marL="912496" indent="0" algn="ctr">
              <a:buNone/>
              <a:defRPr sz="1900"/>
            </a:lvl3pPr>
            <a:lvl4pPr marL="1368744" indent="0" algn="ctr">
              <a:buNone/>
              <a:defRPr sz="1600"/>
            </a:lvl4pPr>
            <a:lvl5pPr marL="1824992" indent="0" algn="ctr">
              <a:buNone/>
              <a:defRPr sz="1600"/>
            </a:lvl5pPr>
            <a:lvl6pPr marL="2281294" indent="0" algn="ctr">
              <a:buNone/>
              <a:defRPr sz="1600"/>
            </a:lvl6pPr>
            <a:lvl7pPr marL="2737486" indent="0" algn="ctr">
              <a:buNone/>
              <a:defRPr sz="1600"/>
            </a:lvl7pPr>
            <a:lvl8pPr marL="3193680" indent="0" algn="ctr">
              <a:buNone/>
              <a:defRPr sz="1600"/>
            </a:lvl8pPr>
            <a:lvl9pPr marL="3649875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B813-EF89-466C-93A5-52CD036B9F83}" type="datetime1">
              <a:rPr lang="en-US" smtClean="0"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17DD5B90-2C30-41D4-97A6-9561A82B10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5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2749-1401-4CC8-B1D2-7F8B13AB234C}" type="datetime1">
              <a:rPr lang="en-US" smtClean="0"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0786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595" indent="0">
              <a:buNone/>
              <a:defRPr sz="2400"/>
            </a:lvl2pPr>
            <a:lvl3pPr marL="1217310" indent="0">
              <a:buNone/>
              <a:defRPr sz="2100"/>
            </a:lvl3pPr>
            <a:lvl4pPr marL="1825944" indent="0">
              <a:buNone/>
              <a:defRPr sz="1900"/>
            </a:lvl4pPr>
            <a:lvl5pPr marL="2434618" indent="0">
              <a:buNone/>
              <a:defRPr sz="1900"/>
            </a:lvl5pPr>
            <a:lvl6pPr marL="3043212" indent="0">
              <a:buNone/>
              <a:defRPr sz="1900"/>
            </a:lvl6pPr>
            <a:lvl7pPr marL="3651807" indent="0">
              <a:buNone/>
              <a:defRPr sz="1900"/>
            </a:lvl7pPr>
            <a:lvl8pPr marL="4260480" indent="0">
              <a:buNone/>
              <a:defRPr sz="1900"/>
            </a:lvl8pPr>
            <a:lvl9pPr marL="4869137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402160"/>
      </p:ext>
    </p:extLst>
  </p:cSld>
  <p:clrMapOvr>
    <a:masterClrMapping/>
  </p:clrMapOvr>
  <p:transition>
    <p:rand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400297"/>
      </p:ext>
    </p:extLst>
  </p:cSld>
  <p:clrMapOvr>
    <a:masterClrMapping/>
  </p:clrMapOvr>
  <p:transition>
    <p:rand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595" indent="0">
              <a:buNone/>
              <a:defRPr sz="2700" b="1"/>
            </a:lvl2pPr>
            <a:lvl3pPr marL="1217310" indent="0">
              <a:buNone/>
              <a:defRPr sz="2400" b="1"/>
            </a:lvl3pPr>
            <a:lvl4pPr marL="1825944" indent="0">
              <a:buNone/>
              <a:defRPr sz="2100" b="1"/>
            </a:lvl4pPr>
            <a:lvl5pPr marL="2434618" indent="0">
              <a:buNone/>
              <a:defRPr sz="2100" b="1"/>
            </a:lvl5pPr>
            <a:lvl6pPr marL="3043212" indent="0">
              <a:buNone/>
              <a:defRPr sz="2100" b="1"/>
            </a:lvl6pPr>
            <a:lvl7pPr marL="3651807" indent="0">
              <a:buNone/>
              <a:defRPr sz="2100" b="1"/>
            </a:lvl7pPr>
            <a:lvl8pPr marL="4260480" indent="0">
              <a:buNone/>
              <a:defRPr sz="2100" b="1"/>
            </a:lvl8pPr>
            <a:lvl9pPr marL="4869137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54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595" indent="0">
              <a:buNone/>
              <a:defRPr sz="2700" b="1"/>
            </a:lvl2pPr>
            <a:lvl3pPr marL="1217310" indent="0">
              <a:buNone/>
              <a:defRPr sz="2400" b="1"/>
            </a:lvl3pPr>
            <a:lvl4pPr marL="1825944" indent="0">
              <a:buNone/>
              <a:defRPr sz="2100" b="1"/>
            </a:lvl4pPr>
            <a:lvl5pPr marL="2434618" indent="0">
              <a:buNone/>
              <a:defRPr sz="2100" b="1"/>
            </a:lvl5pPr>
            <a:lvl6pPr marL="3043212" indent="0">
              <a:buNone/>
              <a:defRPr sz="2100" b="1"/>
            </a:lvl6pPr>
            <a:lvl7pPr marL="3651807" indent="0">
              <a:buNone/>
              <a:defRPr sz="2100" b="1"/>
            </a:lvl7pPr>
            <a:lvl8pPr marL="4260480" indent="0">
              <a:buNone/>
              <a:defRPr sz="2100" b="1"/>
            </a:lvl8pPr>
            <a:lvl9pPr marL="4869137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5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625600"/>
      </p:ext>
    </p:extLst>
  </p:cSld>
  <p:clrMapOvr>
    <a:masterClrMapping/>
  </p:clrMapOvr>
  <p:transition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85700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179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36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595" indent="0">
              <a:buNone/>
              <a:defRPr sz="1600"/>
            </a:lvl2pPr>
            <a:lvl3pPr marL="1217310" indent="0">
              <a:buNone/>
              <a:defRPr sz="1300"/>
            </a:lvl3pPr>
            <a:lvl4pPr marL="1825944" indent="0">
              <a:buNone/>
              <a:defRPr sz="1200"/>
            </a:lvl4pPr>
            <a:lvl5pPr marL="2434618" indent="0">
              <a:buNone/>
              <a:defRPr sz="1200"/>
            </a:lvl5pPr>
            <a:lvl6pPr marL="3043212" indent="0">
              <a:buNone/>
              <a:defRPr sz="1200"/>
            </a:lvl6pPr>
            <a:lvl7pPr marL="3651807" indent="0">
              <a:buNone/>
              <a:defRPr sz="1200"/>
            </a:lvl7pPr>
            <a:lvl8pPr marL="4260480" indent="0">
              <a:buNone/>
              <a:defRPr sz="1200"/>
            </a:lvl8pPr>
            <a:lvl9pPr marL="4869137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81136"/>
      </p:ext>
    </p:extLst>
  </p:cSld>
  <p:clrMapOvr>
    <a:masterClrMapping/>
  </p:clrMapOvr>
  <p:transition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595" indent="0">
              <a:buNone/>
              <a:defRPr sz="3700"/>
            </a:lvl2pPr>
            <a:lvl3pPr marL="1217310" indent="0">
              <a:buNone/>
              <a:defRPr sz="3200"/>
            </a:lvl3pPr>
            <a:lvl4pPr marL="1825944" indent="0">
              <a:buNone/>
              <a:defRPr sz="2700"/>
            </a:lvl4pPr>
            <a:lvl5pPr marL="2434618" indent="0">
              <a:buNone/>
              <a:defRPr sz="2700"/>
            </a:lvl5pPr>
            <a:lvl6pPr marL="3043212" indent="0">
              <a:buNone/>
              <a:defRPr sz="2700"/>
            </a:lvl6pPr>
            <a:lvl7pPr marL="3651807" indent="0">
              <a:buNone/>
              <a:defRPr sz="2700"/>
            </a:lvl7pPr>
            <a:lvl8pPr marL="4260480" indent="0">
              <a:buNone/>
              <a:defRPr sz="2700"/>
            </a:lvl8pPr>
            <a:lvl9pPr marL="4869137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22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595" indent="0">
              <a:buNone/>
              <a:defRPr sz="1600"/>
            </a:lvl2pPr>
            <a:lvl3pPr marL="1217310" indent="0">
              <a:buNone/>
              <a:defRPr sz="1300"/>
            </a:lvl3pPr>
            <a:lvl4pPr marL="1825944" indent="0">
              <a:buNone/>
              <a:defRPr sz="1200"/>
            </a:lvl4pPr>
            <a:lvl5pPr marL="2434618" indent="0">
              <a:buNone/>
              <a:defRPr sz="1200"/>
            </a:lvl5pPr>
            <a:lvl6pPr marL="3043212" indent="0">
              <a:buNone/>
              <a:defRPr sz="1200"/>
            </a:lvl6pPr>
            <a:lvl7pPr marL="3651807" indent="0">
              <a:buNone/>
              <a:defRPr sz="1200"/>
            </a:lvl7pPr>
            <a:lvl8pPr marL="4260480" indent="0">
              <a:buNone/>
              <a:defRPr sz="1200"/>
            </a:lvl8pPr>
            <a:lvl9pPr marL="4869137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627649"/>
      </p:ext>
    </p:extLst>
  </p:cSld>
  <p:clrMapOvr>
    <a:masterClrMapping/>
  </p:clrMapOvr>
  <p:transition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227975"/>
      </p:ext>
    </p:extLst>
  </p:cSld>
  <p:clrMapOvr>
    <a:masterClrMapping/>
  </p:clrMapOvr>
  <p:transition>
    <p:rand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418089"/>
      </p:ext>
    </p:extLst>
  </p:cSld>
  <p:clrMapOvr>
    <a:masterClrMapping/>
  </p:clrMapOvr>
  <p:transition>
    <p:rand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85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85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47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47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877928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237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237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62D3A-E11E-48B1-9FDF-CCC12C7224E8}" type="datetime1">
              <a:rPr lang="en-US" smtClean="0"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04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510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595" indent="0" algn="ctr">
              <a:buNone/>
              <a:defRPr/>
            </a:lvl2pPr>
            <a:lvl3pPr marL="1217310" indent="0" algn="ctr">
              <a:buNone/>
              <a:defRPr/>
            </a:lvl3pPr>
            <a:lvl4pPr marL="1825944" indent="0" algn="ctr">
              <a:buNone/>
              <a:defRPr/>
            </a:lvl4pPr>
            <a:lvl5pPr marL="2434618" indent="0" algn="ctr">
              <a:buNone/>
              <a:defRPr/>
            </a:lvl5pPr>
            <a:lvl6pPr marL="3043212" indent="0" algn="ctr">
              <a:buNone/>
              <a:defRPr/>
            </a:lvl6pPr>
            <a:lvl7pPr marL="3651807" indent="0" algn="ctr">
              <a:buNone/>
              <a:defRPr/>
            </a:lvl7pPr>
            <a:lvl8pPr marL="4260480" indent="0" algn="ctr">
              <a:buNone/>
              <a:defRPr/>
            </a:lvl8pPr>
            <a:lvl9pPr marL="4869137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27950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78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68" tIns="60884" rIns="121768" bIns="60884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3131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68" tIns="60884" rIns="121768" bIns="60884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3131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3131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884477"/>
      </p:ext>
    </p:extLst>
  </p:cSld>
  <p:clrMapOvr>
    <a:masterClrMapping/>
  </p:clrMapOvr>
  <p:transition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10212" indent="-710212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079998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691" indent="0">
              <a:buNone/>
              <a:defRPr sz="2400"/>
            </a:lvl2pPr>
            <a:lvl3pPr marL="1217490" indent="0">
              <a:buNone/>
              <a:defRPr sz="2100"/>
            </a:lvl3pPr>
            <a:lvl4pPr marL="1826216" indent="0">
              <a:buNone/>
              <a:defRPr sz="1900"/>
            </a:lvl4pPr>
            <a:lvl5pPr marL="2434978" indent="0">
              <a:buNone/>
              <a:defRPr sz="1900"/>
            </a:lvl5pPr>
            <a:lvl6pPr marL="3043668" indent="0">
              <a:buNone/>
              <a:defRPr sz="1900"/>
            </a:lvl6pPr>
            <a:lvl7pPr marL="3652359" indent="0">
              <a:buNone/>
              <a:defRPr sz="1900"/>
            </a:lvl7pPr>
            <a:lvl8pPr marL="4261120" indent="0">
              <a:buNone/>
              <a:defRPr sz="1900"/>
            </a:lvl8pPr>
            <a:lvl9pPr marL="4869865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8186"/>
      </p:ext>
    </p:extLst>
  </p:cSld>
  <p:clrMapOvr>
    <a:masterClrMapping/>
  </p:clrMapOvr>
  <p:transition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90027"/>
      </p:ext>
    </p:extLst>
  </p:cSld>
  <p:clrMapOvr>
    <a:masterClrMapping/>
  </p:clrMapOvr>
  <p:transition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91" indent="0">
              <a:buNone/>
              <a:defRPr sz="2700" b="1"/>
            </a:lvl2pPr>
            <a:lvl3pPr marL="1217490" indent="0">
              <a:buNone/>
              <a:defRPr sz="2400" b="1"/>
            </a:lvl3pPr>
            <a:lvl4pPr marL="1826216" indent="0">
              <a:buNone/>
              <a:defRPr sz="2100" b="1"/>
            </a:lvl4pPr>
            <a:lvl5pPr marL="2434978" indent="0">
              <a:buNone/>
              <a:defRPr sz="2100" b="1"/>
            </a:lvl5pPr>
            <a:lvl6pPr marL="3043668" indent="0">
              <a:buNone/>
              <a:defRPr sz="2100" b="1"/>
            </a:lvl6pPr>
            <a:lvl7pPr marL="3652359" indent="0">
              <a:buNone/>
              <a:defRPr sz="2100" b="1"/>
            </a:lvl7pPr>
            <a:lvl8pPr marL="4261120" indent="0">
              <a:buNone/>
              <a:defRPr sz="2100" b="1"/>
            </a:lvl8pPr>
            <a:lvl9pPr marL="4869865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4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91" indent="0">
              <a:buNone/>
              <a:defRPr sz="2700" b="1"/>
            </a:lvl2pPr>
            <a:lvl3pPr marL="1217490" indent="0">
              <a:buNone/>
              <a:defRPr sz="2400" b="1"/>
            </a:lvl3pPr>
            <a:lvl4pPr marL="1826216" indent="0">
              <a:buNone/>
              <a:defRPr sz="2100" b="1"/>
            </a:lvl4pPr>
            <a:lvl5pPr marL="2434978" indent="0">
              <a:buNone/>
              <a:defRPr sz="2100" b="1"/>
            </a:lvl5pPr>
            <a:lvl6pPr marL="3043668" indent="0">
              <a:buNone/>
              <a:defRPr sz="2100" b="1"/>
            </a:lvl6pPr>
            <a:lvl7pPr marL="3652359" indent="0">
              <a:buNone/>
              <a:defRPr sz="2100" b="1"/>
            </a:lvl7pPr>
            <a:lvl8pPr marL="4261120" indent="0">
              <a:buNone/>
              <a:defRPr sz="2100" b="1"/>
            </a:lvl8pPr>
            <a:lvl9pPr marL="4869865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4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98676"/>
      </p:ext>
    </p:extLst>
  </p:cSld>
  <p:clrMapOvr>
    <a:masterClrMapping/>
  </p:clrMapOvr>
  <p:transition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0766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6679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28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691" indent="0">
              <a:buNone/>
              <a:defRPr sz="1600"/>
            </a:lvl2pPr>
            <a:lvl3pPr marL="1217490" indent="0">
              <a:buNone/>
              <a:defRPr sz="1300"/>
            </a:lvl3pPr>
            <a:lvl4pPr marL="1826216" indent="0">
              <a:buNone/>
              <a:defRPr sz="1200"/>
            </a:lvl4pPr>
            <a:lvl5pPr marL="2434978" indent="0">
              <a:buNone/>
              <a:defRPr sz="1200"/>
            </a:lvl5pPr>
            <a:lvl6pPr marL="3043668" indent="0">
              <a:buNone/>
              <a:defRPr sz="1200"/>
            </a:lvl6pPr>
            <a:lvl7pPr marL="3652359" indent="0">
              <a:buNone/>
              <a:defRPr sz="1200"/>
            </a:lvl7pPr>
            <a:lvl8pPr marL="4261120" indent="0">
              <a:buNone/>
              <a:defRPr sz="1200"/>
            </a:lvl8pPr>
            <a:lvl9pPr marL="4869865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291750"/>
      </p:ext>
    </p:extLst>
  </p:cSld>
  <p:clrMapOvr>
    <a:masterClrMapping/>
  </p:clrMapOvr>
  <p:transition>
    <p:rand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691" indent="0">
              <a:buNone/>
              <a:defRPr sz="3700"/>
            </a:lvl2pPr>
            <a:lvl3pPr marL="1217490" indent="0">
              <a:buNone/>
              <a:defRPr sz="3200"/>
            </a:lvl3pPr>
            <a:lvl4pPr marL="1826216" indent="0">
              <a:buNone/>
              <a:defRPr sz="2700"/>
            </a:lvl4pPr>
            <a:lvl5pPr marL="2434978" indent="0">
              <a:buNone/>
              <a:defRPr sz="2700"/>
            </a:lvl5pPr>
            <a:lvl6pPr marL="3043668" indent="0">
              <a:buNone/>
              <a:defRPr sz="2700"/>
            </a:lvl6pPr>
            <a:lvl7pPr marL="3652359" indent="0">
              <a:buNone/>
              <a:defRPr sz="2700"/>
            </a:lvl7pPr>
            <a:lvl8pPr marL="4261120" indent="0">
              <a:buNone/>
              <a:defRPr sz="2700"/>
            </a:lvl8pPr>
            <a:lvl9pPr marL="4869865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14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691" indent="0">
              <a:buNone/>
              <a:defRPr sz="1600"/>
            </a:lvl2pPr>
            <a:lvl3pPr marL="1217490" indent="0">
              <a:buNone/>
              <a:defRPr sz="1300"/>
            </a:lvl3pPr>
            <a:lvl4pPr marL="1826216" indent="0">
              <a:buNone/>
              <a:defRPr sz="1200"/>
            </a:lvl4pPr>
            <a:lvl5pPr marL="2434978" indent="0">
              <a:buNone/>
              <a:defRPr sz="1200"/>
            </a:lvl5pPr>
            <a:lvl6pPr marL="3043668" indent="0">
              <a:buNone/>
              <a:defRPr sz="1200"/>
            </a:lvl6pPr>
            <a:lvl7pPr marL="3652359" indent="0">
              <a:buNone/>
              <a:defRPr sz="1200"/>
            </a:lvl7pPr>
            <a:lvl8pPr marL="4261120" indent="0">
              <a:buNone/>
              <a:defRPr sz="1200"/>
            </a:lvl8pPr>
            <a:lvl9pPr marL="4869865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007645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54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669468"/>
      </p:ext>
    </p:extLst>
  </p:cSld>
  <p:clrMapOvr>
    <a:masterClrMapping/>
  </p:clrMapOvr>
  <p:transition>
    <p:rand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247297"/>
      </p:ext>
    </p:extLst>
  </p:cSld>
  <p:clrMapOvr>
    <a:masterClrMapping/>
  </p:clrMapOvr>
  <p:transition>
    <p:rand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77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77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39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39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470802"/>
      </p:ext>
    </p:extLst>
  </p:cSld>
  <p:clrMapOvr>
    <a:masterClrMapping/>
  </p:clrMapOvr>
  <p:transition>
    <p:rand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502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691" indent="0" algn="ctr">
              <a:buNone/>
              <a:defRPr/>
            </a:lvl2pPr>
            <a:lvl3pPr marL="1217490" indent="0" algn="ctr">
              <a:buNone/>
              <a:defRPr/>
            </a:lvl3pPr>
            <a:lvl4pPr marL="1826216" indent="0" algn="ctr">
              <a:buNone/>
              <a:defRPr/>
            </a:lvl4pPr>
            <a:lvl5pPr marL="2434978" indent="0" algn="ctr">
              <a:buNone/>
              <a:defRPr/>
            </a:lvl5pPr>
            <a:lvl6pPr marL="3043668" indent="0" algn="ctr">
              <a:buNone/>
              <a:defRPr/>
            </a:lvl6pPr>
            <a:lvl7pPr marL="3652359" indent="0" algn="ctr">
              <a:buNone/>
              <a:defRPr/>
            </a:lvl7pPr>
            <a:lvl8pPr marL="4261120" indent="0" algn="ctr">
              <a:buNone/>
              <a:defRPr/>
            </a:lvl8pPr>
            <a:lvl9pPr marL="4869865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6896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67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89" tIns="60894" rIns="121789" bIns="60894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331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89" tIns="60894" rIns="121789" bIns="60894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3312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331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71340"/>
      </p:ext>
    </p:extLst>
  </p:cSld>
  <p:clrMapOvr>
    <a:masterClrMapping/>
  </p:clrMapOvr>
  <p:transition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10350" indent="-710350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140061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819" indent="0">
              <a:buNone/>
              <a:defRPr sz="2400"/>
            </a:lvl2pPr>
            <a:lvl3pPr marL="1217730" indent="0">
              <a:buNone/>
              <a:defRPr sz="2100"/>
            </a:lvl3pPr>
            <a:lvl4pPr marL="1826578" indent="0">
              <a:buNone/>
              <a:defRPr sz="1900"/>
            </a:lvl4pPr>
            <a:lvl5pPr marL="2435458" indent="0">
              <a:buNone/>
              <a:defRPr sz="1900"/>
            </a:lvl5pPr>
            <a:lvl6pPr marL="3044276" indent="0">
              <a:buNone/>
              <a:defRPr sz="1900"/>
            </a:lvl6pPr>
            <a:lvl7pPr marL="3653095" indent="0">
              <a:buNone/>
              <a:defRPr sz="1900"/>
            </a:lvl7pPr>
            <a:lvl8pPr marL="4261973" indent="0">
              <a:buNone/>
              <a:defRPr sz="1900"/>
            </a:lvl8pPr>
            <a:lvl9pPr marL="4870836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00374"/>
      </p:ext>
    </p:extLst>
  </p:cSld>
  <p:clrMapOvr>
    <a:masterClrMapping/>
  </p:clrMapOvr>
  <p:transition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708818"/>
      </p:ext>
    </p:extLst>
  </p:cSld>
  <p:clrMapOvr>
    <a:masterClrMapping/>
  </p:clrMapOvr>
  <p:transition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819" indent="0">
              <a:buNone/>
              <a:defRPr sz="2700" b="1"/>
            </a:lvl2pPr>
            <a:lvl3pPr marL="1217730" indent="0">
              <a:buNone/>
              <a:defRPr sz="2400" b="1"/>
            </a:lvl3pPr>
            <a:lvl4pPr marL="1826578" indent="0">
              <a:buNone/>
              <a:defRPr sz="2100" b="1"/>
            </a:lvl4pPr>
            <a:lvl5pPr marL="2435458" indent="0">
              <a:buNone/>
              <a:defRPr sz="2100" b="1"/>
            </a:lvl5pPr>
            <a:lvl6pPr marL="3044276" indent="0">
              <a:buNone/>
              <a:defRPr sz="2100" b="1"/>
            </a:lvl6pPr>
            <a:lvl7pPr marL="3653095" indent="0">
              <a:buNone/>
              <a:defRPr sz="2100" b="1"/>
            </a:lvl7pPr>
            <a:lvl8pPr marL="4261973" indent="0">
              <a:buNone/>
              <a:defRPr sz="2100" b="1"/>
            </a:lvl8pPr>
            <a:lvl9pPr marL="4870836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3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819" indent="0">
              <a:buNone/>
              <a:defRPr sz="2700" b="1"/>
            </a:lvl2pPr>
            <a:lvl3pPr marL="1217730" indent="0">
              <a:buNone/>
              <a:defRPr sz="2400" b="1"/>
            </a:lvl3pPr>
            <a:lvl4pPr marL="1826578" indent="0">
              <a:buNone/>
              <a:defRPr sz="2100" b="1"/>
            </a:lvl4pPr>
            <a:lvl5pPr marL="2435458" indent="0">
              <a:buNone/>
              <a:defRPr sz="2100" b="1"/>
            </a:lvl5pPr>
            <a:lvl6pPr marL="3044276" indent="0">
              <a:buNone/>
              <a:defRPr sz="2100" b="1"/>
            </a:lvl6pPr>
            <a:lvl7pPr marL="3653095" indent="0">
              <a:buNone/>
              <a:defRPr sz="2100" b="1"/>
            </a:lvl7pPr>
            <a:lvl8pPr marL="4261973" indent="0">
              <a:buNone/>
              <a:defRPr sz="2100" b="1"/>
            </a:lvl8pPr>
            <a:lvl9pPr marL="4870836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3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191534"/>
      </p:ext>
    </p:extLst>
  </p:cSld>
  <p:clrMapOvr>
    <a:masterClrMapping/>
  </p:clrMapOvr>
  <p:transition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40533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smtClean="0"/>
              <a:t>SlideModel.com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8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75658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17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819" indent="0">
              <a:buNone/>
              <a:defRPr sz="1600"/>
            </a:lvl2pPr>
            <a:lvl3pPr marL="1217730" indent="0">
              <a:buNone/>
              <a:defRPr sz="1300"/>
            </a:lvl3pPr>
            <a:lvl4pPr marL="1826578" indent="0">
              <a:buNone/>
              <a:defRPr sz="1200"/>
            </a:lvl4pPr>
            <a:lvl5pPr marL="2435458" indent="0">
              <a:buNone/>
              <a:defRPr sz="1200"/>
            </a:lvl5pPr>
            <a:lvl6pPr marL="3044276" indent="0">
              <a:buNone/>
              <a:defRPr sz="1200"/>
            </a:lvl6pPr>
            <a:lvl7pPr marL="3653095" indent="0">
              <a:buNone/>
              <a:defRPr sz="1200"/>
            </a:lvl7pPr>
            <a:lvl8pPr marL="4261973" indent="0">
              <a:buNone/>
              <a:defRPr sz="1200"/>
            </a:lvl8pPr>
            <a:lvl9pPr marL="4870836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781732"/>
      </p:ext>
    </p:extLst>
  </p:cSld>
  <p:clrMapOvr>
    <a:masterClrMapping/>
  </p:clrMapOvr>
  <p:transition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819" indent="0">
              <a:buNone/>
              <a:defRPr sz="3700"/>
            </a:lvl2pPr>
            <a:lvl3pPr marL="1217730" indent="0">
              <a:buNone/>
              <a:defRPr sz="3200"/>
            </a:lvl3pPr>
            <a:lvl4pPr marL="1826578" indent="0">
              <a:buNone/>
              <a:defRPr sz="2700"/>
            </a:lvl4pPr>
            <a:lvl5pPr marL="2435458" indent="0">
              <a:buNone/>
              <a:defRPr sz="2700"/>
            </a:lvl5pPr>
            <a:lvl6pPr marL="3044276" indent="0">
              <a:buNone/>
              <a:defRPr sz="2700"/>
            </a:lvl6pPr>
            <a:lvl7pPr marL="3653095" indent="0">
              <a:buNone/>
              <a:defRPr sz="2700"/>
            </a:lvl7pPr>
            <a:lvl8pPr marL="4261973" indent="0">
              <a:buNone/>
              <a:defRPr sz="2700"/>
            </a:lvl8pPr>
            <a:lvl9pPr marL="4870836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0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819" indent="0">
              <a:buNone/>
              <a:defRPr sz="1600"/>
            </a:lvl2pPr>
            <a:lvl3pPr marL="1217730" indent="0">
              <a:buNone/>
              <a:defRPr sz="1300"/>
            </a:lvl3pPr>
            <a:lvl4pPr marL="1826578" indent="0">
              <a:buNone/>
              <a:defRPr sz="1200"/>
            </a:lvl4pPr>
            <a:lvl5pPr marL="2435458" indent="0">
              <a:buNone/>
              <a:defRPr sz="1200"/>
            </a:lvl5pPr>
            <a:lvl6pPr marL="3044276" indent="0">
              <a:buNone/>
              <a:defRPr sz="1200"/>
            </a:lvl6pPr>
            <a:lvl7pPr marL="3653095" indent="0">
              <a:buNone/>
              <a:defRPr sz="1200"/>
            </a:lvl7pPr>
            <a:lvl8pPr marL="4261973" indent="0">
              <a:buNone/>
              <a:defRPr sz="1200"/>
            </a:lvl8pPr>
            <a:lvl9pPr marL="4870836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61086"/>
      </p:ext>
    </p:extLst>
  </p:cSld>
  <p:clrMapOvr>
    <a:masterClrMapping/>
  </p:clrMapOvr>
  <p:transition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65697"/>
      </p:ext>
    </p:extLst>
  </p:cSld>
  <p:clrMapOvr>
    <a:masterClrMapping/>
  </p:clrMapOvr>
  <p:transition>
    <p:rand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69789"/>
      </p:ext>
    </p:extLst>
  </p:cSld>
  <p:clrMapOvr>
    <a:masterClrMapping/>
  </p:clrMapOvr>
  <p:transition>
    <p:rand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66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66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29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29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31466"/>
      </p:ext>
    </p:extLst>
  </p:cSld>
  <p:clrMapOvr>
    <a:masterClrMapping/>
  </p:clrMapOvr>
  <p:transition>
    <p:rand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92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819" indent="0" algn="ctr">
              <a:buNone/>
              <a:defRPr/>
            </a:lvl2pPr>
            <a:lvl3pPr marL="1217730" indent="0" algn="ctr">
              <a:buNone/>
              <a:defRPr/>
            </a:lvl3pPr>
            <a:lvl4pPr marL="1826578" indent="0" algn="ctr">
              <a:buNone/>
              <a:defRPr/>
            </a:lvl4pPr>
            <a:lvl5pPr marL="2435458" indent="0" algn="ctr">
              <a:buNone/>
              <a:defRPr/>
            </a:lvl5pPr>
            <a:lvl6pPr marL="3044276" indent="0" algn="ctr">
              <a:buNone/>
              <a:defRPr/>
            </a:lvl6pPr>
            <a:lvl7pPr marL="3653095" indent="0" algn="ctr">
              <a:buNone/>
              <a:defRPr/>
            </a:lvl7pPr>
            <a:lvl8pPr marL="4261973" indent="0" algn="ctr">
              <a:buNone/>
              <a:defRPr/>
            </a:lvl8pPr>
            <a:lvl9pPr marL="4870836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1727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55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813" tIns="60906" rIns="121813" bIns="60906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35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813" tIns="60906" rIns="121813" bIns="60906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3516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351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31409"/>
      </p:ext>
    </p:extLst>
  </p:cSld>
  <p:clrMapOvr>
    <a:masterClrMapping/>
  </p:clrMapOvr>
  <p:transition>
    <p:rand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10506" indent="-710506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11965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963" indent="0">
              <a:buNone/>
              <a:defRPr sz="2400"/>
            </a:lvl2pPr>
            <a:lvl3pPr marL="1218000" indent="0">
              <a:buNone/>
              <a:defRPr sz="2100"/>
            </a:lvl3pPr>
            <a:lvl4pPr marL="1826986" indent="0">
              <a:buNone/>
              <a:defRPr sz="1900"/>
            </a:lvl4pPr>
            <a:lvl5pPr marL="2435998" indent="0">
              <a:buNone/>
              <a:defRPr sz="1900"/>
            </a:lvl5pPr>
            <a:lvl6pPr marL="3044960" indent="0">
              <a:buNone/>
              <a:defRPr sz="1900"/>
            </a:lvl6pPr>
            <a:lvl7pPr marL="3653923" indent="0">
              <a:buNone/>
              <a:defRPr sz="1900"/>
            </a:lvl7pPr>
            <a:lvl8pPr marL="4262933" indent="0">
              <a:buNone/>
              <a:defRPr sz="1900"/>
            </a:lvl8pPr>
            <a:lvl9pPr marL="4871928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141294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894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88773"/>
      </p:ext>
    </p:extLst>
  </p:cSld>
  <p:clrMapOvr>
    <a:masterClrMapping/>
  </p:clrMapOvr>
  <p:transition>
    <p:rand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63" indent="0">
              <a:buNone/>
              <a:defRPr sz="2700" b="1"/>
            </a:lvl2pPr>
            <a:lvl3pPr marL="1218000" indent="0">
              <a:buNone/>
              <a:defRPr sz="2400" b="1"/>
            </a:lvl3pPr>
            <a:lvl4pPr marL="1826986" indent="0">
              <a:buNone/>
              <a:defRPr sz="2100" b="1"/>
            </a:lvl4pPr>
            <a:lvl5pPr marL="2435998" indent="0">
              <a:buNone/>
              <a:defRPr sz="2100" b="1"/>
            </a:lvl5pPr>
            <a:lvl6pPr marL="3044960" indent="0">
              <a:buNone/>
              <a:defRPr sz="2100" b="1"/>
            </a:lvl6pPr>
            <a:lvl7pPr marL="3653923" indent="0">
              <a:buNone/>
              <a:defRPr sz="2100" b="1"/>
            </a:lvl7pPr>
            <a:lvl8pPr marL="4262933" indent="0">
              <a:buNone/>
              <a:defRPr sz="2100" b="1"/>
            </a:lvl8pPr>
            <a:lvl9pPr marL="487192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24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63" indent="0">
              <a:buNone/>
              <a:defRPr sz="2700" b="1"/>
            </a:lvl2pPr>
            <a:lvl3pPr marL="1218000" indent="0">
              <a:buNone/>
              <a:defRPr sz="2400" b="1"/>
            </a:lvl3pPr>
            <a:lvl4pPr marL="1826986" indent="0">
              <a:buNone/>
              <a:defRPr sz="2100" b="1"/>
            </a:lvl4pPr>
            <a:lvl5pPr marL="2435998" indent="0">
              <a:buNone/>
              <a:defRPr sz="2100" b="1"/>
            </a:lvl5pPr>
            <a:lvl6pPr marL="3044960" indent="0">
              <a:buNone/>
              <a:defRPr sz="2100" b="1"/>
            </a:lvl6pPr>
            <a:lvl7pPr marL="3653923" indent="0">
              <a:buNone/>
              <a:defRPr sz="2100" b="1"/>
            </a:lvl7pPr>
            <a:lvl8pPr marL="4262933" indent="0">
              <a:buNone/>
              <a:defRPr sz="2100" b="1"/>
            </a:lvl8pPr>
            <a:lvl9pPr marL="487192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2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810747"/>
      </p:ext>
    </p:extLst>
  </p:cSld>
  <p:clrMapOvr>
    <a:masterClrMapping/>
  </p:clrMapOvr>
  <p:transition>
    <p:rand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81540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2616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05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963" indent="0">
              <a:buNone/>
              <a:defRPr sz="1600"/>
            </a:lvl2pPr>
            <a:lvl3pPr marL="1218000" indent="0">
              <a:buNone/>
              <a:defRPr sz="1300"/>
            </a:lvl3pPr>
            <a:lvl4pPr marL="1826986" indent="0">
              <a:buNone/>
              <a:defRPr sz="1200"/>
            </a:lvl4pPr>
            <a:lvl5pPr marL="2435998" indent="0">
              <a:buNone/>
              <a:defRPr sz="1200"/>
            </a:lvl5pPr>
            <a:lvl6pPr marL="3044960" indent="0">
              <a:buNone/>
              <a:defRPr sz="1200"/>
            </a:lvl6pPr>
            <a:lvl7pPr marL="3653923" indent="0">
              <a:buNone/>
              <a:defRPr sz="1200"/>
            </a:lvl7pPr>
            <a:lvl8pPr marL="4262933" indent="0">
              <a:buNone/>
              <a:defRPr sz="1200"/>
            </a:lvl8pPr>
            <a:lvl9pPr marL="487192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10751"/>
      </p:ext>
    </p:extLst>
  </p:cSld>
  <p:clrMapOvr>
    <a:masterClrMapping/>
  </p:clrMapOvr>
  <p:transition>
    <p:rand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963" indent="0">
              <a:buNone/>
              <a:defRPr sz="3700"/>
            </a:lvl2pPr>
            <a:lvl3pPr marL="1218000" indent="0">
              <a:buNone/>
              <a:defRPr sz="3200"/>
            </a:lvl3pPr>
            <a:lvl4pPr marL="1826986" indent="0">
              <a:buNone/>
              <a:defRPr sz="2700"/>
            </a:lvl4pPr>
            <a:lvl5pPr marL="2435998" indent="0">
              <a:buNone/>
              <a:defRPr sz="2700"/>
            </a:lvl5pPr>
            <a:lvl6pPr marL="3044960" indent="0">
              <a:buNone/>
              <a:defRPr sz="2700"/>
            </a:lvl6pPr>
            <a:lvl7pPr marL="3653923" indent="0">
              <a:buNone/>
              <a:defRPr sz="2700"/>
            </a:lvl7pPr>
            <a:lvl8pPr marL="4262933" indent="0">
              <a:buNone/>
              <a:defRPr sz="2700"/>
            </a:lvl8pPr>
            <a:lvl9pPr marL="4871928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9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963" indent="0">
              <a:buNone/>
              <a:defRPr sz="1600"/>
            </a:lvl2pPr>
            <a:lvl3pPr marL="1218000" indent="0">
              <a:buNone/>
              <a:defRPr sz="1300"/>
            </a:lvl3pPr>
            <a:lvl4pPr marL="1826986" indent="0">
              <a:buNone/>
              <a:defRPr sz="1200"/>
            </a:lvl4pPr>
            <a:lvl5pPr marL="2435998" indent="0">
              <a:buNone/>
              <a:defRPr sz="1200"/>
            </a:lvl5pPr>
            <a:lvl6pPr marL="3044960" indent="0">
              <a:buNone/>
              <a:defRPr sz="1200"/>
            </a:lvl6pPr>
            <a:lvl7pPr marL="3653923" indent="0">
              <a:buNone/>
              <a:defRPr sz="1200"/>
            </a:lvl7pPr>
            <a:lvl8pPr marL="4262933" indent="0">
              <a:buNone/>
              <a:defRPr sz="1200"/>
            </a:lvl8pPr>
            <a:lvl9pPr marL="487192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358394"/>
      </p:ext>
    </p:extLst>
  </p:cSld>
  <p:clrMapOvr>
    <a:masterClrMapping/>
  </p:clrMapOvr>
  <p:transition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167314"/>
      </p:ext>
    </p:extLst>
  </p:cSld>
  <p:clrMapOvr>
    <a:masterClrMapping/>
  </p:clrMapOvr>
  <p:transition>
    <p:rand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32072"/>
      </p:ext>
    </p:extLst>
  </p:cSld>
  <p:clrMapOvr>
    <a:masterClrMapping/>
  </p:clrMapOvr>
  <p:transition>
    <p:rand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5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5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17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17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550060"/>
      </p:ext>
    </p:extLst>
  </p:cSld>
  <p:clrMapOvr>
    <a:masterClrMapping/>
  </p:clrMapOvr>
  <p:transition>
    <p:rand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80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963" indent="0" algn="ctr">
              <a:buNone/>
              <a:defRPr/>
            </a:lvl2pPr>
            <a:lvl3pPr marL="1218000" indent="0" algn="ctr">
              <a:buNone/>
              <a:defRPr/>
            </a:lvl3pPr>
            <a:lvl4pPr marL="1826986" indent="0" algn="ctr">
              <a:buNone/>
              <a:defRPr/>
            </a:lvl4pPr>
            <a:lvl5pPr marL="2435998" indent="0" algn="ctr">
              <a:buNone/>
              <a:defRPr/>
            </a:lvl5pPr>
            <a:lvl6pPr marL="3044960" indent="0" algn="ctr">
              <a:buNone/>
              <a:defRPr/>
            </a:lvl6pPr>
            <a:lvl7pPr marL="3653923" indent="0" algn="ctr">
              <a:buNone/>
              <a:defRPr/>
            </a:lvl7pPr>
            <a:lvl8pPr marL="4262933" indent="0" algn="ctr">
              <a:buNone/>
              <a:defRPr/>
            </a:lvl8pPr>
            <a:lvl9pPr marL="4871928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357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053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19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885" tIns="60942" rIns="121885" bIns="60942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415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885" tIns="60942" rIns="121885" bIns="60942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4150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415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920264"/>
      </p:ext>
    </p:extLst>
  </p:cSld>
  <p:clrMapOvr>
    <a:masterClrMapping/>
  </p:clrMapOvr>
  <p:transition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10974" indent="-710974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52485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9395" indent="0">
              <a:buNone/>
              <a:defRPr sz="2400"/>
            </a:lvl2pPr>
            <a:lvl3pPr marL="1218810" indent="0">
              <a:buNone/>
              <a:defRPr sz="2100"/>
            </a:lvl3pPr>
            <a:lvl4pPr marL="1828210" indent="0">
              <a:buNone/>
              <a:defRPr sz="1900"/>
            </a:lvl4pPr>
            <a:lvl5pPr marL="2437618" indent="0">
              <a:buNone/>
              <a:defRPr sz="1900"/>
            </a:lvl5pPr>
            <a:lvl6pPr marL="3047012" indent="0">
              <a:buNone/>
              <a:defRPr sz="1900"/>
            </a:lvl6pPr>
            <a:lvl7pPr marL="3656407" indent="0">
              <a:buNone/>
              <a:defRPr sz="1900"/>
            </a:lvl7pPr>
            <a:lvl8pPr marL="4265813" indent="0">
              <a:buNone/>
              <a:defRPr sz="1900"/>
            </a:lvl8pPr>
            <a:lvl9pPr marL="4875215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62791"/>
      </p:ext>
    </p:extLst>
  </p:cSld>
  <p:clrMapOvr>
    <a:masterClrMapping/>
  </p:clrMapOvr>
  <p:transition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3889"/>
      </p:ext>
    </p:extLst>
  </p:cSld>
  <p:clrMapOvr>
    <a:masterClrMapping/>
  </p:clrMapOvr>
  <p:transition>
    <p:rand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95" indent="0">
              <a:buNone/>
              <a:defRPr sz="2700" b="1"/>
            </a:lvl2pPr>
            <a:lvl3pPr marL="1218810" indent="0">
              <a:buNone/>
              <a:defRPr sz="2400" b="1"/>
            </a:lvl3pPr>
            <a:lvl4pPr marL="1828210" indent="0">
              <a:buNone/>
              <a:defRPr sz="2100" b="1"/>
            </a:lvl4pPr>
            <a:lvl5pPr marL="2437618" indent="0">
              <a:buNone/>
              <a:defRPr sz="2100" b="1"/>
            </a:lvl5pPr>
            <a:lvl6pPr marL="3047012" indent="0">
              <a:buNone/>
              <a:defRPr sz="2100" b="1"/>
            </a:lvl6pPr>
            <a:lvl7pPr marL="3656407" indent="0">
              <a:buNone/>
              <a:defRPr sz="2100" b="1"/>
            </a:lvl7pPr>
            <a:lvl8pPr marL="4265813" indent="0">
              <a:buNone/>
              <a:defRPr sz="2100" b="1"/>
            </a:lvl8pPr>
            <a:lvl9pPr marL="4875215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8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95" indent="0">
              <a:buNone/>
              <a:defRPr sz="2700" b="1"/>
            </a:lvl2pPr>
            <a:lvl3pPr marL="1218810" indent="0">
              <a:buNone/>
              <a:defRPr sz="2400" b="1"/>
            </a:lvl3pPr>
            <a:lvl4pPr marL="1828210" indent="0">
              <a:buNone/>
              <a:defRPr sz="2100" b="1"/>
            </a:lvl4pPr>
            <a:lvl5pPr marL="2437618" indent="0">
              <a:buNone/>
              <a:defRPr sz="2100" b="1"/>
            </a:lvl5pPr>
            <a:lvl6pPr marL="3047012" indent="0">
              <a:buNone/>
              <a:defRPr sz="2100" b="1"/>
            </a:lvl6pPr>
            <a:lvl7pPr marL="3656407" indent="0">
              <a:buNone/>
              <a:defRPr sz="2100" b="1"/>
            </a:lvl7pPr>
            <a:lvl8pPr marL="4265813" indent="0">
              <a:buNone/>
              <a:defRPr sz="2100" b="1"/>
            </a:lvl8pPr>
            <a:lvl9pPr marL="4875215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8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39031"/>
      </p:ext>
    </p:extLst>
  </p:cSld>
  <p:clrMapOvr>
    <a:masterClrMapping/>
  </p:clrMapOvr>
  <p:transition>
    <p:rand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6322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90175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395" indent="0">
              <a:buNone/>
              <a:defRPr sz="1600"/>
            </a:lvl2pPr>
            <a:lvl3pPr marL="1218810" indent="0">
              <a:buNone/>
              <a:defRPr sz="1300"/>
            </a:lvl3pPr>
            <a:lvl4pPr marL="1828210" indent="0">
              <a:buNone/>
              <a:defRPr sz="1200"/>
            </a:lvl4pPr>
            <a:lvl5pPr marL="2437618" indent="0">
              <a:buNone/>
              <a:defRPr sz="1200"/>
            </a:lvl5pPr>
            <a:lvl6pPr marL="3047012" indent="0">
              <a:buNone/>
              <a:defRPr sz="1200"/>
            </a:lvl6pPr>
            <a:lvl7pPr marL="3656407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440"/>
      </p:ext>
    </p:extLst>
  </p:cSld>
  <p:clrMapOvr>
    <a:masterClrMapping/>
  </p:clrMapOvr>
  <p:transition>
    <p:rand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395" indent="0">
              <a:buNone/>
              <a:defRPr sz="3700"/>
            </a:lvl2pPr>
            <a:lvl3pPr marL="1218810" indent="0">
              <a:buNone/>
              <a:defRPr sz="3200"/>
            </a:lvl3pPr>
            <a:lvl4pPr marL="1828210" indent="0">
              <a:buNone/>
              <a:defRPr sz="2700"/>
            </a:lvl4pPr>
            <a:lvl5pPr marL="2437618" indent="0">
              <a:buNone/>
              <a:defRPr sz="2700"/>
            </a:lvl5pPr>
            <a:lvl6pPr marL="3047012" indent="0">
              <a:buNone/>
              <a:defRPr sz="2700"/>
            </a:lvl6pPr>
            <a:lvl7pPr marL="3656407" indent="0">
              <a:buNone/>
              <a:defRPr sz="2700"/>
            </a:lvl7pPr>
            <a:lvl8pPr marL="4265813" indent="0">
              <a:buNone/>
              <a:defRPr sz="2700"/>
            </a:lvl8pPr>
            <a:lvl9pPr marL="4875215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395" indent="0">
              <a:buNone/>
              <a:defRPr sz="1600"/>
            </a:lvl2pPr>
            <a:lvl3pPr marL="1218810" indent="0">
              <a:buNone/>
              <a:defRPr sz="1300"/>
            </a:lvl3pPr>
            <a:lvl4pPr marL="1828210" indent="0">
              <a:buNone/>
              <a:defRPr sz="1200"/>
            </a:lvl4pPr>
            <a:lvl5pPr marL="2437618" indent="0">
              <a:buNone/>
              <a:defRPr sz="1200"/>
            </a:lvl5pPr>
            <a:lvl6pPr marL="3047012" indent="0">
              <a:buNone/>
              <a:defRPr sz="1200"/>
            </a:lvl6pPr>
            <a:lvl7pPr marL="3656407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07164"/>
      </p:ext>
    </p:extLst>
  </p:cSld>
  <p:clrMapOvr>
    <a:masterClrMapping/>
  </p:clrMapOvr>
  <p:transition>
    <p:rand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583291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715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693" tIns="60846" rIns="121693" bIns="60846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693" tIns="60846" rIns="121693" bIns="60846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>
                <a:solidFill>
                  <a:srgbClr val="000000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751856"/>
      </p:ext>
    </p:extLst>
  </p:cSld>
  <p:clrMapOvr>
    <a:masterClrMapping/>
  </p:clrMapOvr>
  <p:transition>
    <p:rand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991050"/>
      </p:ext>
    </p:extLst>
  </p:cSld>
  <p:clrMapOvr>
    <a:masterClrMapping/>
  </p:clrMapOvr>
  <p:transition>
    <p:random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18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18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48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48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938474"/>
      </p:ext>
    </p:extLst>
  </p:cSld>
  <p:clrMapOvr>
    <a:masterClrMapping/>
  </p:clrMapOvr>
  <p:transition>
    <p:random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95" indent="0" algn="ctr">
              <a:buNone/>
              <a:defRPr/>
            </a:lvl2pPr>
            <a:lvl3pPr marL="1218810" indent="0" algn="ctr">
              <a:buNone/>
              <a:defRPr/>
            </a:lvl3pPr>
            <a:lvl4pPr marL="1828210" indent="0" algn="ctr">
              <a:buNone/>
              <a:defRPr/>
            </a:lvl4pPr>
            <a:lvl5pPr marL="2437618" indent="0" algn="ctr">
              <a:buNone/>
              <a:defRPr/>
            </a:lvl5pPr>
            <a:lvl6pPr marL="3047012" indent="0" algn="ctr">
              <a:buNone/>
              <a:defRPr/>
            </a:lvl6pPr>
            <a:lvl7pPr marL="3656407" indent="0" algn="ctr">
              <a:buNone/>
              <a:defRPr/>
            </a:lvl7pPr>
            <a:lvl8pPr marL="4265813" indent="0" algn="ctr">
              <a:buNone/>
              <a:defRPr/>
            </a:lvl8pPr>
            <a:lvl9pPr marL="4875215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48952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03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>
                <a:solidFill>
                  <a:prstClr val="black"/>
                </a:solidFill>
                <a:latin typeface="Verdana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411729"/>
      </p:ext>
    </p:extLst>
  </p:cSld>
  <p:clrMapOvr>
    <a:masterClrMapping/>
  </p:clrMapOvr>
  <p:transition>
    <p:random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11182" indent="-711182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11528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9585" indent="0">
              <a:buNone/>
              <a:defRPr sz="2400"/>
            </a:lvl2pPr>
            <a:lvl3pPr marL="1219170" indent="0">
              <a:buNone/>
              <a:defRPr sz="2100"/>
            </a:lvl3pPr>
            <a:lvl4pPr marL="1828754" indent="0">
              <a:buNone/>
              <a:defRPr sz="1900"/>
            </a:lvl4pPr>
            <a:lvl5pPr marL="2438339" indent="0">
              <a:buNone/>
              <a:defRPr sz="1900"/>
            </a:lvl5pPr>
            <a:lvl6pPr marL="3047924" indent="0">
              <a:buNone/>
              <a:defRPr sz="1900"/>
            </a:lvl6pPr>
            <a:lvl7pPr marL="3657509" indent="0">
              <a:buNone/>
              <a:defRPr sz="1900"/>
            </a:lvl7pPr>
            <a:lvl8pPr marL="4267093" indent="0">
              <a:buNone/>
              <a:defRPr sz="1900"/>
            </a:lvl8pPr>
            <a:lvl9pPr marL="4876678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82784"/>
      </p:ext>
    </p:extLst>
  </p:cSld>
  <p:clrMapOvr>
    <a:masterClrMapping/>
  </p:clrMapOvr>
  <p:transition>
    <p:random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808437"/>
      </p:ext>
    </p:extLst>
  </p:cSld>
  <p:clrMapOvr>
    <a:masterClrMapping/>
  </p:clrMapOvr>
  <p:transition>
    <p:random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812493"/>
      </p:ext>
    </p:extLst>
  </p:cSld>
  <p:clrMapOvr>
    <a:masterClrMapping/>
  </p:clrMapOvr>
  <p:transition>
    <p:random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3052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1403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760825"/>
      </p:ext>
    </p:extLst>
  </p:cSld>
  <p:clrMapOvr>
    <a:masterClrMapping/>
  </p:clrMapOvr>
  <p:transition>
    <p:random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349577"/>
      </p:ext>
    </p:extLst>
  </p:cSld>
  <p:clrMapOvr>
    <a:masterClrMapping/>
  </p:clrMapOvr>
  <p:transition>
    <p:random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986541"/>
      </p:ext>
    </p:extLst>
  </p:cSld>
  <p:clrMapOvr>
    <a:masterClrMapping/>
  </p:clrMapOvr>
  <p:transition>
    <p:random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84555"/>
      </p:ext>
    </p:extLst>
  </p:cSld>
  <p:clrMapOvr>
    <a:masterClrMapping/>
  </p:clrMapOvr>
  <p:transition>
    <p:random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190020"/>
      </p:ext>
    </p:extLst>
  </p:cSld>
  <p:clrMapOvr>
    <a:masterClrMapping/>
  </p:clrMapOvr>
  <p:transition>
    <p:random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02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02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465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465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61082"/>
      </p:ext>
    </p:extLst>
  </p:cSld>
  <p:clrMapOvr>
    <a:masterClrMapping/>
  </p:clrMapOvr>
  <p:transition>
    <p:random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6778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B813-EF89-466C-93A5-52CD036B9F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17DD5B90-2C30-41D4-97A6-9561A82B10EF}" type="slidenum">
              <a:rPr lang="en-US" smtClean="0">
                <a:solidFill>
                  <a:srgbClr val="34495E"/>
                </a:solidFill>
              </a:rPr>
              <a:pPr/>
              <a:t>‹#›</a:t>
            </a:fld>
            <a:endParaRPr lang="en-US">
              <a:solidFill>
                <a:srgbClr val="3449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08527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AF78-8C95-4DF5-937E-93497DDEE7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94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8E8B-D218-44ED-A115-F0F8C106A9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45842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49B84-4FC7-496F-9130-36E46E091F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994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243" indent="0">
              <a:buNone/>
              <a:defRPr sz="2400"/>
            </a:lvl2pPr>
            <a:lvl3pPr marL="1216650" indent="0">
              <a:buNone/>
              <a:defRPr sz="2100"/>
            </a:lvl3pPr>
            <a:lvl4pPr marL="1824946" indent="0">
              <a:buNone/>
              <a:defRPr sz="1900"/>
            </a:lvl4pPr>
            <a:lvl5pPr marL="2433298" indent="0">
              <a:buNone/>
              <a:defRPr sz="1900"/>
            </a:lvl5pPr>
            <a:lvl6pPr marL="3041540" indent="0">
              <a:buNone/>
              <a:defRPr sz="1900"/>
            </a:lvl6pPr>
            <a:lvl7pPr marL="3649783" indent="0">
              <a:buNone/>
              <a:defRPr sz="1900"/>
            </a:lvl7pPr>
            <a:lvl8pPr marL="4258144" indent="0">
              <a:buNone/>
              <a:defRPr sz="1900"/>
            </a:lvl8pPr>
            <a:lvl9pPr marL="4866468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959265"/>
      </p:ext>
    </p:extLst>
  </p:cSld>
  <p:clrMapOvr>
    <a:masterClrMapping/>
  </p:clrMapOvr>
  <p:transition>
    <p:random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73C47-E4A2-4DF6-885D-DB359B6B68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50553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00A-8A53-437B-BE24-87680F4A8C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5497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DB78B-CC72-4329-8AD5-CA232A9D5E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5BBE0-0731-4D54-B94B-CFE957508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60887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6EBC-1A49-4232-BA83-AFC25399C7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27848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2749-1401-4CC8-B1D2-7F8B13AB23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1521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62D3A-E11E-48B1-9FDF-CCC12C7224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2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8843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AF78-8C95-4DF5-937E-93497DDEE71F}" type="datetime1">
              <a:rPr lang="en-US" smtClean="0"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7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243" indent="0">
              <a:buNone/>
              <a:defRPr sz="2700" b="1"/>
            </a:lvl2pPr>
            <a:lvl3pPr marL="1216650" indent="0">
              <a:buNone/>
              <a:defRPr sz="2400" b="1"/>
            </a:lvl3pPr>
            <a:lvl4pPr marL="1824946" indent="0">
              <a:buNone/>
              <a:defRPr sz="2100" b="1"/>
            </a:lvl4pPr>
            <a:lvl5pPr marL="2433298" indent="0">
              <a:buNone/>
              <a:defRPr sz="2100" b="1"/>
            </a:lvl5pPr>
            <a:lvl6pPr marL="3041540" indent="0">
              <a:buNone/>
              <a:defRPr sz="2100" b="1"/>
            </a:lvl6pPr>
            <a:lvl7pPr marL="3649783" indent="0">
              <a:buNone/>
              <a:defRPr sz="2100" b="1"/>
            </a:lvl7pPr>
            <a:lvl8pPr marL="4258144" indent="0">
              <a:buNone/>
              <a:defRPr sz="2100" b="1"/>
            </a:lvl8pPr>
            <a:lvl9pPr marL="486646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84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243" indent="0">
              <a:buNone/>
              <a:defRPr sz="2700" b="1"/>
            </a:lvl2pPr>
            <a:lvl3pPr marL="1216650" indent="0">
              <a:buNone/>
              <a:defRPr sz="2400" b="1"/>
            </a:lvl3pPr>
            <a:lvl4pPr marL="1824946" indent="0">
              <a:buNone/>
              <a:defRPr sz="2100" b="1"/>
            </a:lvl4pPr>
            <a:lvl5pPr marL="2433298" indent="0">
              <a:buNone/>
              <a:defRPr sz="2100" b="1"/>
            </a:lvl5pPr>
            <a:lvl6pPr marL="3041540" indent="0">
              <a:buNone/>
              <a:defRPr sz="2100" b="1"/>
            </a:lvl6pPr>
            <a:lvl7pPr marL="3649783" indent="0">
              <a:buNone/>
              <a:defRPr sz="2100" b="1"/>
            </a:lvl7pPr>
            <a:lvl8pPr marL="4258144" indent="0">
              <a:buNone/>
              <a:defRPr sz="2100" b="1"/>
            </a:lvl8pPr>
            <a:lvl9pPr marL="486646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8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79427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573488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147097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65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243" indent="0">
              <a:buNone/>
              <a:defRPr sz="1600"/>
            </a:lvl2pPr>
            <a:lvl3pPr marL="1216650" indent="0">
              <a:buNone/>
              <a:defRPr sz="1300"/>
            </a:lvl3pPr>
            <a:lvl4pPr marL="1824946" indent="0">
              <a:buNone/>
              <a:defRPr sz="1200"/>
            </a:lvl4pPr>
            <a:lvl5pPr marL="2433298" indent="0">
              <a:buNone/>
              <a:defRPr sz="1200"/>
            </a:lvl5pPr>
            <a:lvl6pPr marL="3041540" indent="0">
              <a:buNone/>
              <a:defRPr sz="1200"/>
            </a:lvl6pPr>
            <a:lvl7pPr marL="3649783" indent="0">
              <a:buNone/>
              <a:defRPr sz="1200"/>
            </a:lvl7pPr>
            <a:lvl8pPr marL="4258144" indent="0">
              <a:buNone/>
              <a:defRPr sz="1200"/>
            </a:lvl8pPr>
            <a:lvl9pPr marL="486646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808871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243" indent="0">
              <a:buNone/>
              <a:defRPr sz="3700"/>
            </a:lvl2pPr>
            <a:lvl3pPr marL="1216650" indent="0">
              <a:buNone/>
              <a:defRPr sz="3200"/>
            </a:lvl3pPr>
            <a:lvl4pPr marL="1824946" indent="0">
              <a:buNone/>
              <a:defRPr sz="2700"/>
            </a:lvl4pPr>
            <a:lvl5pPr marL="2433298" indent="0">
              <a:buNone/>
              <a:defRPr sz="2700"/>
            </a:lvl5pPr>
            <a:lvl6pPr marL="3041540" indent="0">
              <a:buNone/>
              <a:defRPr sz="2700"/>
            </a:lvl6pPr>
            <a:lvl7pPr marL="3649783" indent="0">
              <a:buNone/>
              <a:defRPr sz="2700"/>
            </a:lvl7pPr>
            <a:lvl8pPr marL="4258144" indent="0">
              <a:buNone/>
              <a:defRPr sz="2700"/>
            </a:lvl8pPr>
            <a:lvl9pPr marL="4866468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5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243" indent="0">
              <a:buNone/>
              <a:defRPr sz="1600"/>
            </a:lvl2pPr>
            <a:lvl3pPr marL="1216650" indent="0">
              <a:buNone/>
              <a:defRPr sz="1300"/>
            </a:lvl3pPr>
            <a:lvl4pPr marL="1824946" indent="0">
              <a:buNone/>
              <a:defRPr sz="1200"/>
            </a:lvl4pPr>
            <a:lvl5pPr marL="2433298" indent="0">
              <a:buNone/>
              <a:defRPr sz="1200"/>
            </a:lvl5pPr>
            <a:lvl6pPr marL="3041540" indent="0">
              <a:buNone/>
              <a:defRPr sz="1200"/>
            </a:lvl6pPr>
            <a:lvl7pPr marL="3649783" indent="0">
              <a:buNone/>
              <a:defRPr sz="1200"/>
            </a:lvl7pPr>
            <a:lvl8pPr marL="4258144" indent="0">
              <a:buNone/>
              <a:defRPr sz="1200"/>
            </a:lvl8pPr>
            <a:lvl9pPr marL="486646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400913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355741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308597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71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71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75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75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15534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28601"/>
            <a:ext cx="11013017" cy="7159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09600" y="1295403"/>
            <a:ext cx="11015133" cy="22479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3695703"/>
            <a:ext cx="11015133" cy="22479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394927"/>
      </p:ext>
    </p:extLst>
  </p:cSld>
  <p:clrMapOvr>
    <a:masterClrMapping/>
  </p:clrMapOvr>
  <p:transition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540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243" indent="0" algn="ctr">
              <a:buNone/>
              <a:defRPr/>
            </a:lvl2pPr>
            <a:lvl3pPr marL="1216650" indent="0" algn="ctr">
              <a:buNone/>
              <a:defRPr/>
            </a:lvl3pPr>
            <a:lvl4pPr marL="1824946" indent="0" algn="ctr">
              <a:buNone/>
              <a:defRPr/>
            </a:lvl4pPr>
            <a:lvl5pPr marL="2433298" indent="0" algn="ctr">
              <a:buNone/>
              <a:defRPr/>
            </a:lvl5pPr>
            <a:lvl6pPr marL="3041540" indent="0" algn="ctr">
              <a:buNone/>
              <a:defRPr/>
            </a:lvl6pPr>
            <a:lvl7pPr marL="3649783" indent="0" algn="ctr">
              <a:buNone/>
              <a:defRPr/>
            </a:lvl7pPr>
            <a:lvl8pPr marL="4258144" indent="0" algn="ctr">
              <a:buNone/>
              <a:defRPr/>
            </a:lvl8pPr>
            <a:lvl9pPr marL="4866468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80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1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4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7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49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2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4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6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98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8E8B-D218-44ED-A115-F0F8C106A9FB}" type="datetime1">
              <a:rPr lang="en-US" smtClean="0"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641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40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324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09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371600"/>
            <a:ext cx="10972800" cy="4759325"/>
          </a:xfrm>
          <a:prstGeom prst="rect">
            <a:avLst/>
          </a:prstGeom>
        </p:spPr>
        <p:txBody>
          <a:bodyPr lIns="121693" tIns="60846" rIns="121693" bIns="60846"/>
          <a:lstStyle>
            <a:lvl1pPr marL="709726" indent="-709726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  <a:prstGeom prst="rect">
            <a:avLst/>
          </a:prstGeom>
        </p:spPr>
        <p:txBody>
          <a:bodyPr lIns="121693" tIns="60846" rIns="121693" bIns="60846"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34252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727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713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698" tIns="60849" rIns="121698" bIns="60849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2541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698" tIns="60849" rIns="121698" bIns="60849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2541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2541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135679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09761" indent="-709761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519172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275" indent="0">
              <a:buNone/>
              <a:defRPr sz="2400"/>
            </a:lvl2pPr>
            <a:lvl3pPr marL="1216710" indent="0">
              <a:buNone/>
              <a:defRPr sz="2100"/>
            </a:lvl3pPr>
            <a:lvl4pPr marL="1825037" indent="0">
              <a:buNone/>
              <a:defRPr sz="1900"/>
            </a:lvl4pPr>
            <a:lvl5pPr marL="2433418" indent="0">
              <a:buNone/>
              <a:defRPr sz="1900"/>
            </a:lvl5pPr>
            <a:lvl6pPr marL="3041692" indent="0">
              <a:buNone/>
              <a:defRPr sz="1900"/>
            </a:lvl6pPr>
            <a:lvl7pPr marL="3649967" indent="0">
              <a:buNone/>
              <a:defRPr sz="1900"/>
            </a:lvl7pPr>
            <a:lvl8pPr marL="4258356" indent="0">
              <a:buNone/>
              <a:defRPr sz="1900"/>
            </a:lvl8pPr>
            <a:lvl9pPr marL="4866710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045656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716130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275" indent="0">
              <a:buNone/>
              <a:defRPr sz="2700" b="1"/>
            </a:lvl2pPr>
            <a:lvl3pPr marL="1216710" indent="0">
              <a:buNone/>
              <a:defRPr sz="2400" b="1"/>
            </a:lvl3pPr>
            <a:lvl4pPr marL="1825037" indent="0">
              <a:buNone/>
              <a:defRPr sz="2100" b="1"/>
            </a:lvl4pPr>
            <a:lvl5pPr marL="2433418" indent="0">
              <a:buNone/>
              <a:defRPr sz="2100" b="1"/>
            </a:lvl5pPr>
            <a:lvl6pPr marL="3041692" indent="0">
              <a:buNone/>
              <a:defRPr sz="2100" b="1"/>
            </a:lvl6pPr>
            <a:lvl7pPr marL="3649967" indent="0">
              <a:buNone/>
              <a:defRPr sz="2100" b="1"/>
            </a:lvl7pPr>
            <a:lvl8pPr marL="4258356" indent="0">
              <a:buNone/>
              <a:defRPr sz="2100" b="1"/>
            </a:lvl8pPr>
            <a:lvl9pPr marL="4866710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8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275" indent="0">
              <a:buNone/>
              <a:defRPr sz="2700" b="1"/>
            </a:lvl2pPr>
            <a:lvl3pPr marL="1216710" indent="0">
              <a:buNone/>
              <a:defRPr sz="2400" b="1"/>
            </a:lvl3pPr>
            <a:lvl4pPr marL="1825037" indent="0">
              <a:buNone/>
              <a:defRPr sz="2100" b="1"/>
            </a:lvl4pPr>
            <a:lvl5pPr marL="2433418" indent="0">
              <a:buNone/>
              <a:defRPr sz="2100" b="1"/>
            </a:lvl5pPr>
            <a:lvl6pPr marL="3041692" indent="0">
              <a:buNone/>
              <a:defRPr sz="2100" b="1"/>
            </a:lvl6pPr>
            <a:lvl7pPr marL="3649967" indent="0">
              <a:buNone/>
              <a:defRPr sz="2100" b="1"/>
            </a:lvl7pPr>
            <a:lvl8pPr marL="4258356" indent="0">
              <a:buNone/>
              <a:defRPr sz="2100" b="1"/>
            </a:lvl8pPr>
            <a:lvl9pPr marL="4866710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8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805308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49B84-4FC7-496F-9130-36E46E091F58}" type="datetime1">
              <a:rPr lang="en-US" smtClean="0"/>
              <a:t>5/6/2016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56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6681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8111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6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275" indent="0">
              <a:buNone/>
              <a:defRPr sz="1600"/>
            </a:lvl2pPr>
            <a:lvl3pPr marL="1216710" indent="0">
              <a:buNone/>
              <a:defRPr sz="1300"/>
            </a:lvl3pPr>
            <a:lvl4pPr marL="1825037" indent="0">
              <a:buNone/>
              <a:defRPr sz="1200"/>
            </a:lvl4pPr>
            <a:lvl5pPr marL="2433418" indent="0">
              <a:buNone/>
              <a:defRPr sz="1200"/>
            </a:lvl5pPr>
            <a:lvl6pPr marL="3041692" indent="0">
              <a:buNone/>
              <a:defRPr sz="1200"/>
            </a:lvl6pPr>
            <a:lvl7pPr marL="3649967" indent="0">
              <a:buNone/>
              <a:defRPr sz="1200"/>
            </a:lvl7pPr>
            <a:lvl8pPr marL="4258356" indent="0">
              <a:buNone/>
              <a:defRPr sz="1200"/>
            </a:lvl8pPr>
            <a:lvl9pPr marL="4866710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86622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275" indent="0">
              <a:buNone/>
              <a:defRPr sz="3700"/>
            </a:lvl2pPr>
            <a:lvl3pPr marL="1216710" indent="0">
              <a:buNone/>
              <a:defRPr sz="3200"/>
            </a:lvl3pPr>
            <a:lvl4pPr marL="1825037" indent="0">
              <a:buNone/>
              <a:defRPr sz="2700"/>
            </a:lvl4pPr>
            <a:lvl5pPr marL="2433418" indent="0">
              <a:buNone/>
              <a:defRPr sz="2700"/>
            </a:lvl5pPr>
            <a:lvl6pPr marL="3041692" indent="0">
              <a:buNone/>
              <a:defRPr sz="2700"/>
            </a:lvl6pPr>
            <a:lvl7pPr marL="3649967" indent="0">
              <a:buNone/>
              <a:defRPr sz="2700"/>
            </a:lvl7pPr>
            <a:lvl8pPr marL="4258356" indent="0">
              <a:buNone/>
              <a:defRPr sz="2700"/>
            </a:lvl8pPr>
            <a:lvl9pPr marL="4866710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4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275" indent="0">
              <a:buNone/>
              <a:defRPr sz="1600"/>
            </a:lvl2pPr>
            <a:lvl3pPr marL="1216710" indent="0">
              <a:buNone/>
              <a:defRPr sz="1300"/>
            </a:lvl3pPr>
            <a:lvl4pPr marL="1825037" indent="0">
              <a:buNone/>
              <a:defRPr sz="1200"/>
            </a:lvl4pPr>
            <a:lvl5pPr marL="2433418" indent="0">
              <a:buNone/>
              <a:defRPr sz="1200"/>
            </a:lvl5pPr>
            <a:lvl6pPr marL="3041692" indent="0">
              <a:buNone/>
              <a:defRPr sz="1200"/>
            </a:lvl6pPr>
            <a:lvl7pPr marL="3649967" indent="0">
              <a:buNone/>
              <a:defRPr sz="1200"/>
            </a:lvl7pPr>
            <a:lvl8pPr marL="4258356" indent="0">
              <a:buNone/>
              <a:defRPr sz="1200"/>
            </a:lvl8pPr>
            <a:lvl9pPr marL="4866710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252336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70989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210797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71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71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7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7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6404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537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275" indent="0" algn="ctr">
              <a:buNone/>
              <a:defRPr/>
            </a:lvl2pPr>
            <a:lvl3pPr marL="1216710" indent="0" algn="ctr">
              <a:buNone/>
              <a:defRPr/>
            </a:lvl3pPr>
            <a:lvl4pPr marL="1825037" indent="0" algn="ctr">
              <a:buNone/>
              <a:defRPr/>
            </a:lvl4pPr>
            <a:lvl5pPr marL="2433418" indent="0" algn="ctr">
              <a:buNone/>
              <a:defRPr/>
            </a:lvl5pPr>
            <a:lvl6pPr marL="3041692" indent="0" algn="ctr">
              <a:buNone/>
              <a:defRPr/>
            </a:lvl6pPr>
            <a:lvl7pPr marL="3649967" indent="0" algn="ctr">
              <a:buNone/>
              <a:defRPr/>
            </a:lvl7pPr>
            <a:lvl8pPr marL="4258356" indent="0" algn="ctr">
              <a:buNone/>
              <a:defRPr/>
            </a:lvl8pPr>
            <a:lvl9pPr marL="486671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653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705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14" tIns="60857" rIns="121714" bIns="60857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27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14" tIns="60857" rIns="121714" bIns="60857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2700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27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629183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09865" indent="-709865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636957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95" indent="0">
              <a:buNone/>
              <a:defRPr sz="2000" b="1"/>
            </a:lvl2pPr>
            <a:lvl3pPr marL="912496" indent="0">
              <a:buNone/>
              <a:defRPr sz="1900" b="1"/>
            </a:lvl3pPr>
            <a:lvl4pPr marL="1368744" indent="0">
              <a:buNone/>
              <a:defRPr sz="1600" b="1"/>
            </a:lvl4pPr>
            <a:lvl5pPr marL="1824992" indent="0">
              <a:buNone/>
              <a:defRPr sz="1600" b="1"/>
            </a:lvl5pPr>
            <a:lvl6pPr marL="2281294" indent="0">
              <a:buNone/>
              <a:defRPr sz="1600" b="1"/>
            </a:lvl6pPr>
            <a:lvl7pPr marL="2737486" indent="0">
              <a:buNone/>
              <a:defRPr sz="1600" b="1"/>
            </a:lvl7pPr>
            <a:lvl8pPr marL="3193680" indent="0">
              <a:buNone/>
              <a:defRPr sz="1600" b="1"/>
            </a:lvl8pPr>
            <a:lvl9pPr marL="364987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95" indent="0">
              <a:buNone/>
              <a:defRPr sz="2000" b="1"/>
            </a:lvl2pPr>
            <a:lvl3pPr marL="912496" indent="0">
              <a:buNone/>
              <a:defRPr sz="1900" b="1"/>
            </a:lvl3pPr>
            <a:lvl4pPr marL="1368744" indent="0">
              <a:buNone/>
              <a:defRPr sz="1600" b="1"/>
            </a:lvl4pPr>
            <a:lvl5pPr marL="1824992" indent="0">
              <a:buNone/>
              <a:defRPr sz="1600" b="1"/>
            </a:lvl5pPr>
            <a:lvl6pPr marL="2281294" indent="0">
              <a:buNone/>
              <a:defRPr sz="1600" b="1"/>
            </a:lvl6pPr>
            <a:lvl7pPr marL="2737486" indent="0">
              <a:buNone/>
              <a:defRPr sz="1600" b="1"/>
            </a:lvl7pPr>
            <a:lvl8pPr marL="3193680" indent="0">
              <a:buNone/>
              <a:defRPr sz="1600" b="1"/>
            </a:lvl8pPr>
            <a:lvl9pPr marL="364987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73C47-E4A2-4DF6-885D-DB359B6B6836}" type="datetime1">
              <a:rPr lang="en-US" smtClean="0"/>
              <a:t>5/6/2016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651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371" indent="0">
              <a:buNone/>
              <a:defRPr sz="2400"/>
            </a:lvl2pPr>
            <a:lvl3pPr marL="1216890" indent="0">
              <a:buNone/>
              <a:defRPr sz="2100"/>
            </a:lvl3pPr>
            <a:lvl4pPr marL="1825309" indent="0">
              <a:buNone/>
              <a:defRPr sz="1900"/>
            </a:lvl4pPr>
            <a:lvl5pPr marL="2433778" indent="0">
              <a:buNone/>
              <a:defRPr sz="1900"/>
            </a:lvl5pPr>
            <a:lvl6pPr marL="3042148" indent="0">
              <a:buNone/>
              <a:defRPr sz="1900"/>
            </a:lvl6pPr>
            <a:lvl7pPr marL="3650519" indent="0">
              <a:buNone/>
              <a:defRPr sz="1900"/>
            </a:lvl7pPr>
            <a:lvl8pPr marL="4258992" indent="0">
              <a:buNone/>
              <a:defRPr sz="1900"/>
            </a:lvl8pPr>
            <a:lvl9pPr marL="4867438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6177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253444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71" indent="0">
              <a:buNone/>
              <a:defRPr sz="2700" b="1"/>
            </a:lvl2pPr>
            <a:lvl3pPr marL="1216890" indent="0">
              <a:buNone/>
              <a:defRPr sz="2400" b="1"/>
            </a:lvl3pPr>
            <a:lvl4pPr marL="1825309" indent="0">
              <a:buNone/>
              <a:defRPr sz="2100" b="1"/>
            </a:lvl4pPr>
            <a:lvl5pPr marL="2433778" indent="0">
              <a:buNone/>
              <a:defRPr sz="2100" b="1"/>
            </a:lvl5pPr>
            <a:lvl6pPr marL="3042148" indent="0">
              <a:buNone/>
              <a:defRPr sz="2100" b="1"/>
            </a:lvl6pPr>
            <a:lvl7pPr marL="3650519" indent="0">
              <a:buNone/>
              <a:defRPr sz="2100" b="1"/>
            </a:lvl7pPr>
            <a:lvl8pPr marL="4258992" indent="0">
              <a:buNone/>
              <a:defRPr sz="2100" b="1"/>
            </a:lvl8pPr>
            <a:lvl9pPr marL="486743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71" indent="0">
              <a:buNone/>
              <a:defRPr sz="2700" b="1"/>
            </a:lvl2pPr>
            <a:lvl3pPr marL="1216890" indent="0">
              <a:buNone/>
              <a:defRPr sz="2400" b="1"/>
            </a:lvl3pPr>
            <a:lvl4pPr marL="1825309" indent="0">
              <a:buNone/>
              <a:defRPr sz="2100" b="1"/>
            </a:lvl4pPr>
            <a:lvl5pPr marL="2433778" indent="0">
              <a:buNone/>
              <a:defRPr sz="2100" b="1"/>
            </a:lvl5pPr>
            <a:lvl6pPr marL="3042148" indent="0">
              <a:buNone/>
              <a:defRPr sz="2100" b="1"/>
            </a:lvl6pPr>
            <a:lvl7pPr marL="3650519" indent="0">
              <a:buNone/>
              <a:defRPr sz="2100" b="1"/>
            </a:lvl7pPr>
            <a:lvl8pPr marL="4258992" indent="0">
              <a:buNone/>
              <a:defRPr sz="2100" b="1"/>
            </a:lvl8pPr>
            <a:lvl9pPr marL="4867438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14438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1707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9831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371" indent="0">
              <a:buNone/>
              <a:defRPr sz="1600"/>
            </a:lvl2pPr>
            <a:lvl3pPr marL="1216890" indent="0">
              <a:buNone/>
              <a:defRPr sz="1300"/>
            </a:lvl3pPr>
            <a:lvl4pPr marL="1825309" indent="0">
              <a:buNone/>
              <a:defRPr sz="1200"/>
            </a:lvl4pPr>
            <a:lvl5pPr marL="2433778" indent="0">
              <a:buNone/>
              <a:defRPr sz="1200"/>
            </a:lvl5pPr>
            <a:lvl6pPr marL="3042148" indent="0">
              <a:buNone/>
              <a:defRPr sz="1200"/>
            </a:lvl6pPr>
            <a:lvl7pPr marL="3650519" indent="0">
              <a:buNone/>
              <a:defRPr sz="1200"/>
            </a:lvl7pPr>
            <a:lvl8pPr marL="4258992" indent="0">
              <a:buNone/>
              <a:defRPr sz="1200"/>
            </a:lvl8pPr>
            <a:lvl9pPr marL="486743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265896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371" indent="0">
              <a:buNone/>
              <a:defRPr sz="3700"/>
            </a:lvl2pPr>
            <a:lvl3pPr marL="1216890" indent="0">
              <a:buNone/>
              <a:defRPr sz="3200"/>
            </a:lvl3pPr>
            <a:lvl4pPr marL="1825309" indent="0">
              <a:buNone/>
              <a:defRPr sz="2700"/>
            </a:lvl4pPr>
            <a:lvl5pPr marL="2433778" indent="0">
              <a:buNone/>
              <a:defRPr sz="2700"/>
            </a:lvl5pPr>
            <a:lvl6pPr marL="3042148" indent="0">
              <a:buNone/>
              <a:defRPr sz="2700"/>
            </a:lvl6pPr>
            <a:lvl7pPr marL="3650519" indent="0">
              <a:buNone/>
              <a:defRPr sz="2700"/>
            </a:lvl7pPr>
            <a:lvl8pPr marL="4258992" indent="0">
              <a:buNone/>
              <a:defRPr sz="2700"/>
            </a:lvl8pPr>
            <a:lvl9pPr marL="4867438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371" indent="0">
              <a:buNone/>
              <a:defRPr sz="1600"/>
            </a:lvl2pPr>
            <a:lvl3pPr marL="1216890" indent="0">
              <a:buNone/>
              <a:defRPr sz="1300"/>
            </a:lvl3pPr>
            <a:lvl4pPr marL="1825309" indent="0">
              <a:buNone/>
              <a:defRPr sz="1200"/>
            </a:lvl4pPr>
            <a:lvl5pPr marL="2433778" indent="0">
              <a:buNone/>
              <a:defRPr sz="1200"/>
            </a:lvl5pPr>
            <a:lvl6pPr marL="3042148" indent="0">
              <a:buNone/>
              <a:defRPr sz="1200"/>
            </a:lvl6pPr>
            <a:lvl7pPr marL="3650519" indent="0">
              <a:buNone/>
              <a:defRPr sz="1200"/>
            </a:lvl7pPr>
            <a:lvl8pPr marL="4258992" indent="0">
              <a:buNone/>
              <a:defRPr sz="1200"/>
            </a:lvl8pPr>
            <a:lvl9pPr marL="4867438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98591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04598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175473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703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703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66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66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77194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00A-8A53-437B-BE24-87680F4A8CF9}" type="datetime1">
              <a:rPr lang="en-US" smtClean="0"/>
              <a:t>5/6/2016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119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529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371" indent="0" algn="ctr">
              <a:buNone/>
              <a:defRPr/>
            </a:lvl2pPr>
            <a:lvl3pPr marL="1216890" indent="0" algn="ctr">
              <a:buNone/>
              <a:defRPr/>
            </a:lvl3pPr>
            <a:lvl4pPr marL="1825309" indent="0" algn="ctr">
              <a:buNone/>
              <a:defRPr/>
            </a:lvl4pPr>
            <a:lvl5pPr marL="2433778" indent="0" algn="ctr">
              <a:buNone/>
              <a:defRPr/>
            </a:lvl5pPr>
            <a:lvl6pPr marL="3042148" indent="0" algn="ctr">
              <a:buNone/>
              <a:defRPr/>
            </a:lvl6pPr>
            <a:lvl7pPr marL="3650519" indent="0" algn="ctr">
              <a:buNone/>
              <a:defRPr/>
            </a:lvl7pPr>
            <a:lvl8pPr marL="4258992" indent="0" algn="ctr">
              <a:buNone/>
              <a:defRPr/>
            </a:lvl8pPr>
            <a:lvl9pPr marL="4867438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0579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195" indent="0" algn="ctr">
              <a:buNone/>
              <a:defRPr sz="2000"/>
            </a:lvl2pPr>
            <a:lvl3pPr marL="912496" indent="0" algn="ctr">
              <a:buNone/>
              <a:defRPr sz="1900"/>
            </a:lvl3pPr>
            <a:lvl4pPr marL="1368744" indent="0" algn="ctr">
              <a:buNone/>
              <a:defRPr sz="1600"/>
            </a:lvl4pPr>
            <a:lvl5pPr marL="1824992" indent="0" algn="ctr">
              <a:buNone/>
              <a:defRPr sz="1600"/>
            </a:lvl5pPr>
            <a:lvl6pPr marL="2281294" indent="0" algn="ctr">
              <a:buNone/>
              <a:defRPr sz="1600"/>
            </a:lvl6pPr>
            <a:lvl7pPr marL="2737486" indent="0" algn="ctr">
              <a:buNone/>
              <a:defRPr sz="1600"/>
            </a:lvl7pPr>
            <a:lvl8pPr marL="3193680" indent="0" algn="ctr">
              <a:buNone/>
              <a:defRPr sz="1600"/>
            </a:lvl8pPr>
            <a:lvl9pPr marL="3649875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B813-EF89-466C-93A5-52CD036B9F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17DD5B90-2C30-41D4-97A6-9561A82B10EF}" type="slidenum">
              <a:rPr lang="en-US" smtClean="0">
                <a:solidFill>
                  <a:srgbClr val="34495E"/>
                </a:solidFill>
              </a:rPr>
              <a:pPr/>
              <a:t>‹#›</a:t>
            </a:fld>
            <a:endParaRPr lang="en-US">
              <a:solidFill>
                <a:srgbClr val="3449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1322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AF78-8C95-4DF5-937E-93497DDEE7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005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1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4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7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49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2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4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6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98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8E8B-D218-44ED-A115-F0F8C106A9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65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49B84-4FC7-496F-9130-36E46E091F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400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95" indent="0">
              <a:buNone/>
              <a:defRPr sz="2000" b="1"/>
            </a:lvl2pPr>
            <a:lvl3pPr marL="912496" indent="0">
              <a:buNone/>
              <a:defRPr sz="1900" b="1"/>
            </a:lvl3pPr>
            <a:lvl4pPr marL="1368744" indent="0">
              <a:buNone/>
              <a:defRPr sz="1600" b="1"/>
            </a:lvl4pPr>
            <a:lvl5pPr marL="1824992" indent="0">
              <a:buNone/>
              <a:defRPr sz="1600" b="1"/>
            </a:lvl5pPr>
            <a:lvl6pPr marL="2281294" indent="0">
              <a:buNone/>
              <a:defRPr sz="1600" b="1"/>
            </a:lvl6pPr>
            <a:lvl7pPr marL="2737486" indent="0">
              <a:buNone/>
              <a:defRPr sz="1600" b="1"/>
            </a:lvl7pPr>
            <a:lvl8pPr marL="3193680" indent="0">
              <a:buNone/>
              <a:defRPr sz="1600" b="1"/>
            </a:lvl8pPr>
            <a:lvl9pPr marL="364987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95" indent="0">
              <a:buNone/>
              <a:defRPr sz="2000" b="1"/>
            </a:lvl2pPr>
            <a:lvl3pPr marL="912496" indent="0">
              <a:buNone/>
              <a:defRPr sz="1900" b="1"/>
            </a:lvl3pPr>
            <a:lvl4pPr marL="1368744" indent="0">
              <a:buNone/>
              <a:defRPr sz="1600" b="1"/>
            </a:lvl4pPr>
            <a:lvl5pPr marL="1824992" indent="0">
              <a:buNone/>
              <a:defRPr sz="1600" b="1"/>
            </a:lvl5pPr>
            <a:lvl6pPr marL="2281294" indent="0">
              <a:buNone/>
              <a:defRPr sz="1600" b="1"/>
            </a:lvl6pPr>
            <a:lvl7pPr marL="2737486" indent="0">
              <a:buNone/>
              <a:defRPr sz="1600" b="1"/>
            </a:lvl7pPr>
            <a:lvl8pPr marL="3193680" indent="0">
              <a:buNone/>
              <a:defRPr sz="1600" b="1"/>
            </a:lvl8pPr>
            <a:lvl9pPr marL="364987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73C47-E4A2-4DF6-885D-DB359B6B68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627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00A-8A53-437B-BE24-87680F4A8C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3458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DB78B-CC72-4329-8AD5-CA232A9D5E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8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3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195" indent="0">
              <a:buNone/>
              <a:defRPr sz="1500"/>
            </a:lvl2pPr>
            <a:lvl3pPr marL="912496" indent="0">
              <a:buNone/>
              <a:defRPr sz="1200"/>
            </a:lvl3pPr>
            <a:lvl4pPr marL="1368744" indent="0">
              <a:buNone/>
              <a:defRPr sz="1100"/>
            </a:lvl4pPr>
            <a:lvl5pPr marL="1824992" indent="0">
              <a:buNone/>
              <a:defRPr sz="1100"/>
            </a:lvl5pPr>
            <a:lvl6pPr marL="2281294" indent="0">
              <a:buNone/>
              <a:defRPr sz="1100"/>
            </a:lvl6pPr>
            <a:lvl7pPr marL="2737486" indent="0">
              <a:buNone/>
              <a:defRPr sz="1100"/>
            </a:lvl7pPr>
            <a:lvl8pPr marL="3193680" indent="0">
              <a:buNone/>
              <a:defRPr sz="1100"/>
            </a:lvl8pPr>
            <a:lvl9pPr marL="3649875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5BBE0-0731-4D54-B94B-CFE957508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6565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3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195" indent="0">
              <a:buNone/>
              <a:defRPr sz="2800"/>
            </a:lvl2pPr>
            <a:lvl3pPr marL="912496" indent="0">
              <a:buNone/>
              <a:defRPr sz="2400"/>
            </a:lvl3pPr>
            <a:lvl4pPr marL="1368744" indent="0">
              <a:buNone/>
              <a:defRPr sz="2000"/>
            </a:lvl4pPr>
            <a:lvl5pPr marL="1824992" indent="0">
              <a:buNone/>
              <a:defRPr sz="2000"/>
            </a:lvl5pPr>
            <a:lvl6pPr marL="2281294" indent="0">
              <a:buNone/>
              <a:defRPr sz="2000"/>
            </a:lvl6pPr>
            <a:lvl7pPr marL="2737486" indent="0">
              <a:buNone/>
              <a:defRPr sz="2000"/>
            </a:lvl7pPr>
            <a:lvl8pPr marL="3193680" indent="0">
              <a:buNone/>
              <a:defRPr sz="2000"/>
            </a:lvl8pPr>
            <a:lvl9pPr marL="364987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195" indent="0">
              <a:buNone/>
              <a:defRPr sz="1500"/>
            </a:lvl2pPr>
            <a:lvl3pPr marL="912496" indent="0">
              <a:buNone/>
              <a:defRPr sz="1200"/>
            </a:lvl3pPr>
            <a:lvl4pPr marL="1368744" indent="0">
              <a:buNone/>
              <a:defRPr sz="1100"/>
            </a:lvl4pPr>
            <a:lvl5pPr marL="1824992" indent="0">
              <a:buNone/>
              <a:defRPr sz="1100"/>
            </a:lvl5pPr>
            <a:lvl6pPr marL="2281294" indent="0">
              <a:buNone/>
              <a:defRPr sz="1100"/>
            </a:lvl6pPr>
            <a:lvl7pPr marL="2737486" indent="0">
              <a:buNone/>
              <a:defRPr sz="1100"/>
            </a:lvl7pPr>
            <a:lvl8pPr marL="3193680" indent="0">
              <a:buNone/>
              <a:defRPr sz="1100"/>
            </a:lvl8pPr>
            <a:lvl9pPr marL="3649875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6EBC-1A49-4232-BA83-AFC25399C7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53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DB78B-CC72-4329-8AD5-CA232A9D5E46}" type="datetime1">
              <a:rPr lang="en-US" smtClean="0"/>
              <a:t>5/6/2016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00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2749-1401-4CC8-B1D2-7F8B13AB23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9117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237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237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62D3A-E11E-48B1-9FDF-CCC12C7224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2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99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25" tIns="60862" rIns="121725" bIns="60862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276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25" tIns="60862" rIns="121725" bIns="60862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2768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276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088794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09934" indent="-709934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63210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435" indent="0">
              <a:buNone/>
              <a:defRPr sz="2400"/>
            </a:lvl2pPr>
            <a:lvl3pPr marL="1217010" indent="0">
              <a:buNone/>
              <a:defRPr sz="2100"/>
            </a:lvl3pPr>
            <a:lvl4pPr marL="1825490" indent="0">
              <a:buNone/>
              <a:defRPr sz="1900"/>
            </a:lvl4pPr>
            <a:lvl5pPr marL="2434018" indent="0">
              <a:buNone/>
              <a:defRPr sz="1900"/>
            </a:lvl5pPr>
            <a:lvl6pPr marL="3042452" indent="0">
              <a:buNone/>
              <a:defRPr sz="1900"/>
            </a:lvl6pPr>
            <a:lvl7pPr marL="3650887" indent="0">
              <a:buNone/>
              <a:defRPr sz="1900"/>
            </a:lvl7pPr>
            <a:lvl8pPr marL="4259416" indent="0">
              <a:buNone/>
              <a:defRPr sz="1900"/>
            </a:lvl8pPr>
            <a:lvl9pPr marL="4867924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14677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030077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435" indent="0">
              <a:buNone/>
              <a:defRPr sz="2700" b="1"/>
            </a:lvl2pPr>
            <a:lvl3pPr marL="1217010" indent="0">
              <a:buNone/>
              <a:defRPr sz="2400" b="1"/>
            </a:lvl3pPr>
            <a:lvl4pPr marL="1825490" indent="0">
              <a:buNone/>
              <a:defRPr sz="2100" b="1"/>
            </a:lvl4pPr>
            <a:lvl5pPr marL="2434018" indent="0">
              <a:buNone/>
              <a:defRPr sz="2100" b="1"/>
            </a:lvl5pPr>
            <a:lvl6pPr marL="3042452" indent="0">
              <a:buNone/>
              <a:defRPr sz="2100" b="1"/>
            </a:lvl6pPr>
            <a:lvl7pPr marL="3650887" indent="0">
              <a:buNone/>
              <a:defRPr sz="2100" b="1"/>
            </a:lvl7pPr>
            <a:lvl8pPr marL="4259416" indent="0">
              <a:buNone/>
              <a:defRPr sz="2100" b="1"/>
            </a:lvl8pPr>
            <a:lvl9pPr marL="4867924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435" indent="0">
              <a:buNone/>
              <a:defRPr sz="2700" b="1"/>
            </a:lvl2pPr>
            <a:lvl3pPr marL="1217010" indent="0">
              <a:buNone/>
              <a:defRPr sz="2400" b="1"/>
            </a:lvl3pPr>
            <a:lvl4pPr marL="1825490" indent="0">
              <a:buNone/>
              <a:defRPr sz="2100" b="1"/>
            </a:lvl4pPr>
            <a:lvl5pPr marL="2434018" indent="0">
              <a:buNone/>
              <a:defRPr sz="2100" b="1"/>
            </a:lvl5pPr>
            <a:lvl6pPr marL="3042452" indent="0">
              <a:buNone/>
              <a:defRPr sz="2100" b="1"/>
            </a:lvl6pPr>
            <a:lvl7pPr marL="3650887" indent="0">
              <a:buNone/>
              <a:defRPr sz="2100" b="1"/>
            </a:lvl7pPr>
            <a:lvl8pPr marL="4259416" indent="0">
              <a:buNone/>
              <a:defRPr sz="2100" b="1"/>
            </a:lvl8pPr>
            <a:lvl9pPr marL="4867924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934612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4178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0007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49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435" indent="0">
              <a:buNone/>
              <a:defRPr sz="1600"/>
            </a:lvl2pPr>
            <a:lvl3pPr marL="1217010" indent="0">
              <a:buNone/>
              <a:defRPr sz="1300"/>
            </a:lvl3pPr>
            <a:lvl4pPr marL="1825490" indent="0">
              <a:buNone/>
              <a:defRPr sz="1200"/>
            </a:lvl4pPr>
            <a:lvl5pPr marL="2434018" indent="0">
              <a:buNone/>
              <a:defRPr sz="1200"/>
            </a:lvl5pPr>
            <a:lvl6pPr marL="3042452" indent="0">
              <a:buNone/>
              <a:defRPr sz="1200"/>
            </a:lvl6pPr>
            <a:lvl7pPr marL="3650887" indent="0">
              <a:buNone/>
              <a:defRPr sz="1200"/>
            </a:lvl7pPr>
            <a:lvl8pPr marL="4259416" indent="0">
              <a:buNone/>
              <a:defRPr sz="1200"/>
            </a:lvl8pPr>
            <a:lvl9pPr marL="4867924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043370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3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195" indent="0">
              <a:buNone/>
              <a:defRPr sz="1500"/>
            </a:lvl2pPr>
            <a:lvl3pPr marL="912496" indent="0">
              <a:buNone/>
              <a:defRPr sz="1200"/>
            </a:lvl3pPr>
            <a:lvl4pPr marL="1368744" indent="0">
              <a:buNone/>
              <a:defRPr sz="1100"/>
            </a:lvl4pPr>
            <a:lvl5pPr marL="1824992" indent="0">
              <a:buNone/>
              <a:defRPr sz="1100"/>
            </a:lvl5pPr>
            <a:lvl6pPr marL="2281294" indent="0">
              <a:buNone/>
              <a:defRPr sz="1100"/>
            </a:lvl6pPr>
            <a:lvl7pPr marL="2737486" indent="0">
              <a:buNone/>
              <a:defRPr sz="1100"/>
            </a:lvl7pPr>
            <a:lvl8pPr marL="3193680" indent="0">
              <a:buNone/>
              <a:defRPr sz="1100"/>
            </a:lvl8pPr>
            <a:lvl9pPr marL="3649875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5BBE0-0731-4D54-B94B-CFE957508594}" type="datetime1">
              <a:rPr lang="en-US" smtClean="0"/>
              <a:t>5/6/2016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7414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435" indent="0">
              <a:buNone/>
              <a:defRPr sz="3700"/>
            </a:lvl2pPr>
            <a:lvl3pPr marL="1217010" indent="0">
              <a:buNone/>
              <a:defRPr sz="3200"/>
            </a:lvl3pPr>
            <a:lvl4pPr marL="1825490" indent="0">
              <a:buNone/>
              <a:defRPr sz="2700"/>
            </a:lvl4pPr>
            <a:lvl5pPr marL="2434018" indent="0">
              <a:buNone/>
              <a:defRPr sz="2700"/>
            </a:lvl5pPr>
            <a:lvl6pPr marL="3042452" indent="0">
              <a:buNone/>
              <a:defRPr sz="2700"/>
            </a:lvl6pPr>
            <a:lvl7pPr marL="3650887" indent="0">
              <a:buNone/>
              <a:defRPr sz="2700"/>
            </a:lvl7pPr>
            <a:lvl8pPr marL="4259416" indent="0">
              <a:buNone/>
              <a:defRPr sz="2700"/>
            </a:lvl8pPr>
            <a:lvl9pPr marL="4867924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35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435" indent="0">
              <a:buNone/>
              <a:defRPr sz="1600"/>
            </a:lvl2pPr>
            <a:lvl3pPr marL="1217010" indent="0">
              <a:buNone/>
              <a:defRPr sz="1300"/>
            </a:lvl3pPr>
            <a:lvl4pPr marL="1825490" indent="0">
              <a:buNone/>
              <a:defRPr sz="1200"/>
            </a:lvl4pPr>
            <a:lvl5pPr marL="2434018" indent="0">
              <a:buNone/>
              <a:defRPr sz="1200"/>
            </a:lvl5pPr>
            <a:lvl6pPr marL="3042452" indent="0">
              <a:buNone/>
              <a:defRPr sz="1200"/>
            </a:lvl6pPr>
            <a:lvl7pPr marL="3650887" indent="0">
              <a:buNone/>
              <a:defRPr sz="1200"/>
            </a:lvl7pPr>
            <a:lvl8pPr marL="4259416" indent="0">
              <a:buNone/>
              <a:defRPr sz="1200"/>
            </a:lvl8pPr>
            <a:lvl9pPr marL="4867924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485690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23259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81850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98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98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6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6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07932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524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435" indent="0" algn="ctr">
              <a:buNone/>
              <a:defRPr/>
            </a:lvl2pPr>
            <a:lvl3pPr marL="1217010" indent="0" algn="ctr">
              <a:buNone/>
              <a:defRPr/>
            </a:lvl3pPr>
            <a:lvl4pPr marL="1825490" indent="0" algn="ctr">
              <a:buNone/>
              <a:defRPr/>
            </a:lvl4pPr>
            <a:lvl5pPr marL="2434018" indent="0" algn="ctr">
              <a:buNone/>
              <a:defRPr/>
            </a:lvl5pPr>
            <a:lvl6pPr marL="3042452" indent="0" algn="ctr">
              <a:buNone/>
              <a:defRPr/>
            </a:lvl6pPr>
            <a:lvl7pPr marL="3650887" indent="0" algn="ctr">
              <a:buNone/>
              <a:defRPr/>
            </a:lvl7pPr>
            <a:lvl8pPr marL="4259416" indent="0" algn="ctr">
              <a:buNone/>
              <a:defRPr/>
            </a:lvl8pPr>
            <a:lvl9pPr marL="4867924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1135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93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38" tIns="60869" rIns="121738" bIns="60869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2881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38" tIns="60869" rIns="121738" bIns="60869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2881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2881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566903"/>
      </p:ext>
    </p:extLst>
  </p:cSld>
  <p:clrMapOvr>
    <a:masterClrMapping/>
  </p:clrMapOvr>
  <p:transition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10021" indent="-710021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042068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8515" indent="0">
              <a:buNone/>
              <a:defRPr sz="2400"/>
            </a:lvl2pPr>
            <a:lvl3pPr marL="1217160" indent="0">
              <a:buNone/>
              <a:defRPr sz="2100"/>
            </a:lvl3pPr>
            <a:lvl4pPr marL="1825717" indent="0">
              <a:buNone/>
              <a:defRPr sz="1900"/>
            </a:lvl4pPr>
            <a:lvl5pPr marL="2434318" indent="0">
              <a:buNone/>
              <a:defRPr sz="1900"/>
            </a:lvl5pPr>
            <a:lvl6pPr marL="3042832" indent="0">
              <a:buNone/>
              <a:defRPr sz="1900"/>
            </a:lvl6pPr>
            <a:lvl7pPr marL="3651347" indent="0">
              <a:buNone/>
              <a:defRPr sz="1900"/>
            </a:lvl7pPr>
            <a:lvl8pPr marL="4259947" indent="0">
              <a:buNone/>
              <a:defRPr sz="1900"/>
            </a:lvl8pPr>
            <a:lvl9pPr marL="4868530" indent="0">
              <a:buNone/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85247"/>
      </p:ext>
    </p:extLst>
  </p:cSld>
  <p:clrMapOvr>
    <a:masterClrMapping/>
  </p:clrMapOvr>
  <p:transition>
    <p:rand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7593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893650"/>
      </p:ext>
    </p:extLst>
  </p:cSld>
  <p:clrMapOvr>
    <a:masterClrMapping/>
  </p:clrMapOvr>
  <p:transition>
    <p:rand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515" indent="0">
              <a:buNone/>
              <a:defRPr sz="2700" b="1"/>
            </a:lvl2pPr>
            <a:lvl3pPr marL="1217160" indent="0">
              <a:buNone/>
              <a:defRPr sz="2400" b="1"/>
            </a:lvl3pPr>
            <a:lvl4pPr marL="1825717" indent="0">
              <a:buNone/>
              <a:defRPr sz="2100" b="1"/>
            </a:lvl4pPr>
            <a:lvl5pPr marL="2434318" indent="0">
              <a:buNone/>
              <a:defRPr sz="2100" b="1"/>
            </a:lvl5pPr>
            <a:lvl6pPr marL="3042832" indent="0">
              <a:buNone/>
              <a:defRPr sz="2100" b="1"/>
            </a:lvl6pPr>
            <a:lvl7pPr marL="3651347" indent="0">
              <a:buNone/>
              <a:defRPr sz="2100" b="1"/>
            </a:lvl7pPr>
            <a:lvl8pPr marL="4259947" indent="0">
              <a:buNone/>
              <a:defRPr sz="2100" b="1"/>
            </a:lvl8pPr>
            <a:lvl9pPr marL="4868530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46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515" indent="0">
              <a:buNone/>
              <a:defRPr sz="2700" b="1"/>
            </a:lvl2pPr>
            <a:lvl3pPr marL="1217160" indent="0">
              <a:buNone/>
              <a:defRPr sz="2400" b="1"/>
            </a:lvl3pPr>
            <a:lvl4pPr marL="1825717" indent="0">
              <a:buNone/>
              <a:defRPr sz="2100" b="1"/>
            </a:lvl4pPr>
            <a:lvl5pPr marL="2434318" indent="0">
              <a:buNone/>
              <a:defRPr sz="2100" b="1"/>
            </a:lvl5pPr>
            <a:lvl6pPr marL="3042832" indent="0">
              <a:buNone/>
              <a:defRPr sz="2100" b="1"/>
            </a:lvl6pPr>
            <a:lvl7pPr marL="3651347" indent="0">
              <a:buNone/>
              <a:defRPr sz="2100" b="1"/>
            </a:lvl7pPr>
            <a:lvl8pPr marL="4259947" indent="0">
              <a:buNone/>
              <a:defRPr sz="2100" b="1"/>
            </a:lvl8pPr>
            <a:lvl9pPr marL="4868530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46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59173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3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195" indent="0">
              <a:buNone/>
              <a:defRPr sz="2800"/>
            </a:lvl2pPr>
            <a:lvl3pPr marL="912496" indent="0">
              <a:buNone/>
              <a:defRPr sz="2400"/>
            </a:lvl3pPr>
            <a:lvl4pPr marL="1368744" indent="0">
              <a:buNone/>
              <a:defRPr sz="2000"/>
            </a:lvl4pPr>
            <a:lvl5pPr marL="1824992" indent="0">
              <a:buNone/>
              <a:defRPr sz="2000"/>
            </a:lvl5pPr>
            <a:lvl6pPr marL="2281294" indent="0">
              <a:buNone/>
              <a:defRPr sz="2000"/>
            </a:lvl6pPr>
            <a:lvl7pPr marL="2737486" indent="0">
              <a:buNone/>
              <a:defRPr sz="2000"/>
            </a:lvl7pPr>
            <a:lvl8pPr marL="3193680" indent="0">
              <a:buNone/>
              <a:defRPr sz="2000"/>
            </a:lvl8pPr>
            <a:lvl9pPr marL="364987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195" indent="0">
              <a:buNone/>
              <a:defRPr sz="1500"/>
            </a:lvl2pPr>
            <a:lvl3pPr marL="912496" indent="0">
              <a:buNone/>
              <a:defRPr sz="1200"/>
            </a:lvl3pPr>
            <a:lvl4pPr marL="1368744" indent="0">
              <a:buNone/>
              <a:defRPr sz="1100"/>
            </a:lvl4pPr>
            <a:lvl5pPr marL="1824992" indent="0">
              <a:buNone/>
              <a:defRPr sz="1100"/>
            </a:lvl5pPr>
            <a:lvl6pPr marL="2281294" indent="0">
              <a:buNone/>
              <a:defRPr sz="1100"/>
            </a:lvl6pPr>
            <a:lvl7pPr marL="2737486" indent="0">
              <a:buNone/>
              <a:defRPr sz="1100"/>
            </a:lvl7pPr>
            <a:lvl8pPr marL="3193680" indent="0">
              <a:buNone/>
              <a:defRPr sz="1100"/>
            </a:lvl8pPr>
            <a:lvl9pPr marL="3649875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6EBC-1A49-4232-BA83-AFC25399C726}" type="datetime1">
              <a:rPr lang="en-US" smtClean="0"/>
              <a:t>5/6/2016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741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542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457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14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515" indent="0">
              <a:buNone/>
              <a:defRPr sz="1600"/>
            </a:lvl2pPr>
            <a:lvl3pPr marL="1217160" indent="0">
              <a:buNone/>
              <a:defRPr sz="1300"/>
            </a:lvl3pPr>
            <a:lvl4pPr marL="1825717" indent="0">
              <a:buNone/>
              <a:defRPr sz="1200"/>
            </a:lvl4pPr>
            <a:lvl5pPr marL="2434318" indent="0">
              <a:buNone/>
              <a:defRPr sz="1200"/>
            </a:lvl5pPr>
            <a:lvl6pPr marL="3042832" indent="0">
              <a:buNone/>
              <a:defRPr sz="1200"/>
            </a:lvl6pPr>
            <a:lvl7pPr marL="3651347" indent="0">
              <a:buNone/>
              <a:defRPr sz="1200"/>
            </a:lvl7pPr>
            <a:lvl8pPr marL="4259947" indent="0">
              <a:buNone/>
              <a:defRPr sz="1200"/>
            </a:lvl8pPr>
            <a:lvl9pPr marL="4868530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138243"/>
      </p:ext>
    </p:extLst>
  </p:cSld>
  <p:clrMapOvr>
    <a:masterClrMapping/>
  </p:clrMapOvr>
  <p:transition>
    <p:rand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515" indent="0">
              <a:buNone/>
              <a:defRPr sz="3700"/>
            </a:lvl2pPr>
            <a:lvl3pPr marL="1217160" indent="0">
              <a:buNone/>
              <a:defRPr sz="3200"/>
            </a:lvl3pPr>
            <a:lvl4pPr marL="1825717" indent="0">
              <a:buNone/>
              <a:defRPr sz="2700"/>
            </a:lvl4pPr>
            <a:lvl5pPr marL="2434318" indent="0">
              <a:buNone/>
              <a:defRPr sz="2700"/>
            </a:lvl5pPr>
            <a:lvl6pPr marL="3042832" indent="0">
              <a:buNone/>
              <a:defRPr sz="2700"/>
            </a:lvl6pPr>
            <a:lvl7pPr marL="3651347" indent="0">
              <a:buNone/>
              <a:defRPr sz="2700"/>
            </a:lvl7pPr>
            <a:lvl8pPr marL="4259947" indent="0">
              <a:buNone/>
              <a:defRPr sz="2700"/>
            </a:lvl8pPr>
            <a:lvl9pPr marL="4868530" indent="0">
              <a:buNone/>
              <a:defRPr sz="2700"/>
            </a:lvl9pPr>
          </a:lstStyle>
          <a:p>
            <a:pPr lvl="0"/>
            <a:endParaRPr lang="zh-TW" altLang="en-US" noProof="0" smtClean="0">
              <a:sym typeface="Wingdings 2" pitchFamily="18" charset="2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42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515" indent="0">
              <a:buNone/>
              <a:defRPr sz="1600"/>
            </a:lvl2pPr>
            <a:lvl3pPr marL="1217160" indent="0">
              <a:buNone/>
              <a:defRPr sz="1300"/>
            </a:lvl3pPr>
            <a:lvl4pPr marL="1825717" indent="0">
              <a:buNone/>
              <a:defRPr sz="1200"/>
            </a:lvl4pPr>
            <a:lvl5pPr marL="2434318" indent="0">
              <a:buNone/>
              <a:defRPr sz="1200"/>
            </a:lvl5pPr>
            <a:lvl6pPr marL="3042832" indent="0">
              <a:buNone/>
              <a:defRPr sz="1200"/>
            </a:lvl6pPr>
            <a:lvl7pPr marL="3651347" indent="0">
              <a:buNone/>
              <a:defRPr sz="1200"/>
            </a:lvl7pPr>
            <a:lvl8pPr marL="4259947" indent="0">
              <a:buNone/>
              <a:defRPr sz="1200"/>
            </a:lvl8pPr>
            <a:lvl9pPr marL="4868530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25786"/>
      </p:ext>
    </p:extLst>
  </p:cSld>
  <p:clrMapOvr>
    <a:masterClrMapping/>
  </p:clrMapOvr>
  <p:transition>
    <p:rand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300158"/>
      </p:ext>
    </p:extLst>
  </p:cSld>
  <p:clrMapOvr>
    <a:masterClrMapping/>
  </p:clrMapOvr>
  <p:transition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92513"/>
      </p:ext>
    </p:extLst>
  </p:cSld>
  <p:clrMapOvr>
    <a:masterClrMapping/>
  </p:clrMapOvr>
  <p:transition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09600" y="277813"/>
            <a:ext cx="10972800" cy="7889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37169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0" y="1371691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09600" y="382755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0" y="3827554"/>
            <a:ext cx="5384800" cy="23034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64987"/>
      </p:ext>
    </p:extLst>
  </p:cSld>
  <p:clrMapOvr>
    <a:masterClrMapping/>
  </p:clrMapOvr>
  <p:transition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517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8515" indent="0" algn="ctr">
              <a:buNone/>
              <a:defRPr/>
            </a:lvl2pPr>
            <a:lvl3pPr marL="1217160" indent="0" algn="ctr">
              <a:buNone/>
              <a:defRPr/>
            </a:lvl3pPr>
            <a:lvl4pPr marL="1825717" indent="0" algn="ctr">
              <a:buNone/>
              <a:defRPr/>
            </a:lvl4pPr>
            <a:lvl5pPr marL="2434318" indent="0" algn="ctr">
              <a:buNone/>
              <a:defRPr/>
            </a:lvl5pPr>
            <a:lvl6pPr marL="3042832" indent="0" algn="ctr">
              <a:buNone/>
              <a:defRPr/>
            </a:lvl6pPr>
            <a:lvl7pPr marL="3651347" indent="0" algn="ctr">
              <a:buNone/>
              <a:defRPr/>
            </a:lvl7pPr>
            <a:lvl8pPr marL="4259947" indent="0" algn="ctr">
              <a:buNone/>
              <a:defRPr/>
            </a:lvl8pPr>
            <a:lvl9pPr marL="486853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6635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ndnotelin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14403" y="2895686"/>
            <a:ext cx="10452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10363200" cy="1219200"/>
          </a:xfrm>
        </p:spPr>
        <p:txBody>
          <a:bodyPr/>
          <a:lstStyle>
            <a:lvl1pPr>
              <a:defRPr sz="800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defRPr>
            </a:lvl1pPr>
          </a:lstStyle>
          <a:p>
            <a:r>
              <a:rPr lang="zh-TW" altLang="en-US"/>
              <a:t>編輯母片標題樣式</a:t>
            </a:r>
          </a:p>
        </p:txBody>
      </p:sp>
      <p:sp>
        <p:nvSpPr>
          <p:cNvPr id="131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22098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4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52" tIns="60876" rIns="121752" bIns="60876" numCol="1" anchor="t" anchorCtr="0" compatLnSpc="1">
            <a:prstTxWarp prst="textNoShape">
              <a:avLst/>
            </a:prstTxWarp>
          </a:bodyPr>
          <a:lstStyle>
            <a:lvl1pPr algn="ctr">
              <a:defRPr kumimoji="0" sz="1300" b="0">
                <a:ea typeface="新細明體" pitchFamily="18" charset="-120"/>
              </a:defRPr>
            </a:lvl1pPr>
          </a:lstStyle>
          <a:p>
            <a:pPr defTabSz="912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1752" tIns="60876" rIns="121752" bIns="60876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ea typeface="新細明體" pitchFamily="18" charset="-120"/>
              </a:defRPr>
            </a:lvl1pPr>
          </a:lstStyle>
          <a:p>
            <a:pPr defTabSz="912995" fontAlgn="base">
              <a:spcBef>
                <a:spcPct val="0"/>
              </a:spcBef>
              <a:spcAft>
                <a:spcPct val="0"/>
              </a:spcAft>
              <a:defRPr/>
            </a:pPr>
            <a:fld id="{24649735-8804-41BA-A24D-EC4F19718F2E}" type="slidenum">
              <a:rPr lang="zh-TW" altLang="en-US" smtClean="0">
                <a:solidFill>
                  <a:prstClr val="black"/>
                </a:solidFill>
                <a:latin typeface="Verdana" pitchFamily="34" charset="0"/>
              </a:rPr>
              <a:pPr defTabSz="91299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80014"/>
      </p:ext>
    </p:extLst>
  </p:cSld>
  <p:clrMapOvr>
    <a:masterClrMapping/>
  </p:clrMapOvr>
  <p:transition>
    <p:rand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10108" indent="-710108"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029194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13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82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3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2" tIns="45718" rIns="91272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2" tIns="45718" rIns="91272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A236C-F93A-4FF8-A4E0-8A6A87BD16FE}" type="datetime1">
              <a:rPr lang="en-US" smtClean="0"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6" y="144207"/>
            <a:ext cx="797847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DD5B90-2C30-41D4-97A6-9561A82B10E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 bwMode="auto">
          <a:xfrm>
            <a:off x="10143070" y="222830"/>
            <a:ext cx="1282497" cy="246857"/>
            <a:chOff x="2838" y="1974"/>
            <a:chExt cx="1995" cy="384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216" y="2104"/>
              <a:ext cx="175" cy="217"/>
            </a:xfrm>
            <a:custGeom>
              <a:avLst/>
              <a:gdLst>
                <a:gd name="T0" fmla="*/ 460 w 906"/>
                <a:gd name="T1" fmla="*/ 1126 h 1126"/>
                <a:gd name="T2" fmla="*/ 0 w 906"/>
                <a:gd name="T3" fmla="*/ 931 h 1126"/>
                <a:gd name="T4" fmla="*/ 172 w 906"/>
                <a:gd name="T5" fmla="*/ 776 h 1126"/>
                <a:gd name="T6" fmla="*/ 449 w 906"/>
                <a:gd name="T7" fmla="*/ 915 h 1126"/>
                <a:gd name="T8" fmla="*/ 621 w 906"/>
                <a:gd name="T9" fmla="*/ 810 h 1126"/>
                <a:gd name="T10" fmla="*/ 522 w 906"/>
                <a:gd name="T11" fmla="*/ 709 h 1126"/>
                <a:gd name="T12" fmla="*/ 333 w 906"/>
                <a:gd name="T13" fmla="*/ 655 h 1126"/>
                <a:gd name="T14" fmla="*/ 54 w 906"/>
                <a:gd name="T15" fmla="*/ 350 h 1126"/>
                <a:gd name="T16" fmla="*/ 466 w 906"/>
                <a:gd name="T17" fmla="*/ 0 h 1126"/>
                <a:gd name="T18" fmla="*/ 875 w 906"/>
                <a:gd name="T19" fmla="*/ 169 h 1126"/>
                <a:gd name="T20" fmla="*/ 697 w 906"/>
                <a:gd name="T21" fmla="*/ 316 h 1126"/>
                <a:gd name="T22" fmla="*/ 472 w 906"/>
                <a:gd name="T23" fmla="*/ 212 h 1126"/>
                <a:gd name="T24" fmla="*/ 325 w 906"/>
                <a:gd name="T25" fmla="*/ 316 h 1126"/>
                <a:gd name="T26" fmla="*/ 472 w 906"/>
                <a:gd name="T27" fmla="*/ 418 h 1126"/>
                <a:gd name="T28" fmla="*/ 632 w 906"/>
                <a:gd name="T29" fmla="*/ 460 h 1126"/>
                <a:gd name="T30" fmla="*/ 906 w 906"/>
                <a:gd name="T31" fmla="*/ 765 h 1126"/>
                <a:gd name="T32" fmla="*/ 460 w 906"/>
                <a:gd name="T33" fmla="*/ 1126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6" h="1126">
                  <a:moveTo>
                    <a:pt x="460" y="1126"/>
                  </a:moveTo>
                  <a:cubicBezTo>
                    <a:pt x="268" y="1126"/>
                    <a:pt x="105" y="1075"/>
                    <a:pt x="0" y="931"/>
                  </a:cubicBezTo>
                  <a:lnTo>
                    <a:pt x="172" y="776"/>
                  </a:lnTo>
                  <a:cubicBezTo>
                    <a:pt x="226" y="855"/>
                    <a:pt x="333" y="915"/>
                    <a:pt x="449" y="915"/>
                  </a:cubicBezTo>
                  <a:cubicBezTo>
                    <a:pt x="531" y="915"/>
                    <a:pt x="621" y="886"/>
                    <a:pt x="621" y="810"/>
                  </a:cubicBezTo>
                  <a:cubicBezTo>
                    <a:pt x="621" y="751"/>
                    <a:pt x="576" y="731"/>
                    <a:pt x="522" y="709"/>
                  </a:cubicBezTo>
                  <a:cubicBezTo>
                    <a:pt x="494" y="697"/>
                    <a:pt x="370" y="663"/>
                    <a:pt x="333" y="655"/>
                  </a:cubicBezTo>
                  <a:cubicBezTo>
                    <a:pt x="184" y="615"/>
                    <a:pt x="54" y="536"/>
                    <a:pt x="54" y="350"/>
                  </a:cubicBezTo>
                  <a:cubicBezTo>
                    <a:pt x="54" y="147"/>
                    <a:pt x="223" y="0"/>
                    <a:pt x="466" y="0"/>
                  </a:cubicBezTo>
                  <a:cubicBezTo>
                    <a:pt x="658" y="0"/>
                    <a:pt x="788" y="54"/>
                    <a:pt x="875" y="169"/>
                  </a:cubicBezTo>
                  <a:lnTo>
                    <a:pt x="697" y="316"/>
                  </a:lnTo>
                  <a:cubicBezTo>
                    <a:pt x="646" y="248"/>
                    <a:pt x="556" y="212"/>
                    <a:pt x="472" y="212"/>
                  </a:cubicBezTo>
                  <a:cubicBezTo>
                    <a:pt x="392" y="212"/>
                    <a:pt x="325" y="243"/>
                    <a:pt x="325" y="316"/>
                  </a:cubicBezTo>
                  <a:cubicBezTo>
                    <a:pt x="325" y="384"/>
                    <a:pt x="390" y="398"/>
                    <a:pt x="472" y="418"/>
                  </a:cubicBezTo>
                  <a:cubicBezTo>
                    <a:pt x="497" y="426"/>
                    <a:pt x="604" y="452"/>
                    <a:pt x="632" y="460"/>
                  </a:cubicBezTo>
                  <a:cubicBezTo>
                    <a:pt x="793" y="505"/>
                    <a:pt x="906" y="590"/>
                    <a:pt x="906" y="765"/>
                  </a:cubicBezTo>
                  <a:cubicBezTo>
                    <a:pt x="898" y="1008"/>
                    <a:pt x="686" y="1126"/>
                    <a:pt x="460" y="112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400" y="2107"/>
              <a:ext cx="75" cy="213"/>
            </a:xfrm>
            <a:custGeom>
              <a:avLst/>
              <a:gdLst>
                <a:gd name="T0" fmla="*/ 226 w 390"/>
                <a:gd name="T1" fmla="*/ 1104 h 1104"/>
                <a:gd name="T2" fmla="*/ 0 w 390"/>
                <a:gd name="T3" fmla="*/ 883 h 1104"/>
                <a:gd name="T4" fmla="*/ 0 w 390"/>
                <a:gd name="T5" fmla="*/ 0 h 1104"/>
                <a:gd name="T6" fmla="*/ 251 w 390"/>
                <a:gd name="T7" fmla="*/ 0 h 1104"/>
                <a:gd name="T8" fmla="*/ 251 w 390"/>
                <a:gd name="T9" fmla="*/ 821 h 1104"/>
                <a:gd name="T10" fmla="*/ 316 w 390"/>
                <a:gd name="T11" fmla="*/ 883 h 1104"/>
                <a:gd name="T12" fmla="*/ 390 w 390"/>
                <a:gd name="T13" fmla="*/ 878 h 1104"/>
                <a:gd name="T14" fmla="*/ 390 w 390"/>
                <a:gd name="T15" fmla="*/ 1078 h 1104"/>
                <a:gd name="T16" fmla="*/ 226 w 390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0" h="1104">
                  <a:moveTo>
                    <a:pt x="226" y="1104"/>
                  </a:moveTo>
                  <a:cubicBezTo>
                    <a:pt x="57" y="1104"/>
                    <a:pt x="0" y="993"/>
                    <a:pt x="0" y="883"/>
                  </a:cubicBezTo>
                  <a:lnTo>
                    <a:pt x="0" y="0"/>
                  </a:lnTo>
                  <a:lnTo>
                    <a:pt x="251" y="0"/>
                  </a:lnTo>
                  <a:lnTo>
                    <a:pt x="251" y="821"/>
                  </a:lnTo>
                  <a:cubicBezTo>
                    <a:pt x="251" y="855"/>
                    <a:pt x="263" y="883"/>
                    <a:pt x="316" y="883"/>
                  </a:cubicBezTo>
                  <a:cubicBezTo>
                    <a:pt x="339" y="883"/>
                    <a:pt x="362" y="881"/>
                    <a:pt x="390" y="878"/>
                  </a:cubicBezTo>
                  <a:lnTo>
                    <a:pt x="390" y="1078"/>
                  </a:lnTo>
                  <a:cubicBezTo>
                    <a:pt x="342" y="1092"/>
                    <a:pt x="280" y="1104"/>
                    <a:pt x="226" y="110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483" y="2106"/>
              <a:ext cx="48" cy="211"/>
            </a:xfrm>
            <a:custGeom>
              <a:avLst/>
              <a:gdLst>
                <a:gd name="T0" fmla="*/ 0 w 251"/>
                <a:gd name="T1" fmla="*/ 187 h 1095"/>
                <a:gd name="T2" fmla="*/ 0 w 251"/>
                <a:gd name="T3" fmla="*/ 0 h 1095"/>
                <a:gd name="T4" fmla="*/ 251 w 251"/>
                <a:gd name="T5" fmla="*/ 0 h 1095"/>
                <a:gd name="T6" fmla="*/ 251 w 251"/>
                <a:gd name="T7" fmla="*/ 187 h 1095"/>
                <a:gd name="T8" fmla="*/ 0 w 251"/>
                <a:gd name="T9" fmla="*/ 187 h 1095"/>
                <a:gd name="T10" fmla="*/ 0 w 251"/>
                <a:gd name="T11" fmla="*/ 1095 h 1095"/>
                <a:gd name="T12" fmla="*/ 0 w 251"/>
                <a:gd name="T13" fmla="*/ 294 h 1095"/>
                <a:gd name="T14" fmla="*/ 251 w 251"/>
                <a:gd name="T15" fmla="*/ 294 h 1095"/>
                <a:gd name="T16" fmla="*/ 251 w 251"/>
                <a:gd name="T17" fmla="*/ 1095 h 1095"/>
                <a:gd name="T18" fmla="*/ 0 w 251"/>
                <a:gd name="T19" fmla="*/ 1095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" h="1095">
                  <a:moveTo>
                    <a:pt x="0" y="187"/>
                  </a:moveTo>
                  <a:lnTo>
                    <a:pt x="0" y="0"/>
                  </a:lnTo>
                  <a:lnTo>
                    <a:pt x="251" y="0"/>
                  </a:lnTo>
                  <a:lnTo>
                    <a:pt x="251" y="187"/>
                  </a:lnTo>
                  <a:lnTo>
                    <a:pt x="0" y="187"/>
                  </a:lnTo>
                  <a:close/>
                  <a:moveTo>
                    <a:pt x="0" y="1095"/>
                  </a:moveTo>
                  <a:lnTo>
                    <a:pt x="0" y="294"/>
                  </a:lnTo>
                  <a:lnTo>
                    <a:pt x="251" y="294"/>
                  </a:lnTo>
                  <a:lnTo>
                    <a:pt x="251" y="1095"/>
                  </a:lnTo>
                  <a:lnTo>
                    <a:pt x="0" y="109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3544" y="2108"/>
              <a:ext cx="149" cy="213"/>
            </a:xfrm>
            <a:custGeom>
              <a:avLst/>
              <a:gdLst>
                <a:gd name="T0" fmla="*/ 525 w 771"/>
                <a:gd name="T1" fmla="*/ 1083 h 1103"/>
                <a:gd name="T2" fmla="*/ 525 w 771"/>
                <a:gd name="T3" fmla="*/ 990 h 1103"/>
                <a:gd name="T4" fmla="*/ 520 w 771"/>
                <a:gd name="T5" fmla="*/ 990 h 1103"/>
                <a:gd name="T6" fmla="*/ 297 w 771"/>
                <a:gd name="T7" fmla="*/ 1103 h 1103"/>
                <a:gd name="T8" fmla="*/ 0 w 771"/>
                <a:gd name="T9" fmla="*/ 807 h 1103"/>
                <a:gd name="T10" fmla="*/ 0 w 771"/>
                <a:gd name="T11" fmla="*/ 564 h 1103"/>
                <a:gd name="T12" fmla="*/ 314 w 771"/>
                <a:gd name="T13" fmla="*/ 268 h 1103"/>
                <a:gd name="T14" fmla="*/ 514 w 771"/>
                <a:gd name="T15" fmla="*/ 358 h 1103"/>
                <a:gd name="T16" fmla="*/ 520 w 771"/>
                <a:gd name="T17" fmla="*/ 358 h 1103"/>
                <a:gd name="T18" fmla="*/ 520 w 771"/>
                <a:gd name="T19" fmla="*/ 0 h 1103"/>
                <a:gd name="T20" fmla="*/ 771 w 771"/>
                <a:gd name="T21" fmla="*/ 0 h 1103"/>
                <a:gd name="T22" fmla="*/ 771 w 771"/>
                <a:gd name="T23" fmla="*/ 1083 h 1103"/>
                <a:gd name="T24" fmla="*/ 525 w 771"/>
                <a:gd name="T25" fmla="*/ 1083 h 1103"/>
                <a:gd name="T26" fmla="*/ 520 w 771"/>
                <a:gd name="T27" fmla="*/ 578 h 1103"/>
                <a:gd name="T28" fmla="*/ 381 w 771"/>
                <a:gd name="T29" fmla="*/ 448 h 1103"/>
                <a:gd name="T30" fmla="*/ 252 w 771"/>
                <a:gd name="T31" fmla="*/ 587 h 1103"/>
                <a:gd name="T32" fmla="*/ 252 w 771"/>
                <a:gd name="T33" fmla="*/ 773 h 1103"/>
                <a:gd name="T34" fmla="*/ 381 w 771"/>
                <a:gd name="T35" fmla="*/ 903 h 1103"/>
                <a:gd name="T36" fmla="*/ 517 w 771"/>
                <a:gd name="T37" fmla="*/ 765 h 1103"/>
                <a:gd name="T38" fmla="*/ 517 w 771"/>
                <a:gd name="T39" fmla="*/ 578 h 1103"/>
                <a:gd name="T40" fmla="*/ 520 w 771"/>
                <a:gd name="T41" fmla="*/ 57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1" h="1103">
                  <a:moveTo>
                    <a:pt x="525" y="1083"/>
                  </a:moveTo>
                  <a:lnTo>
                    <a:pt x="525" y="990"/>
                  </a:lnTo>
                  <a:lnTo>
                    <a:pt x="520" y="990"/>
                  </a:lnTo>
                  <a:cubicBezTo>
                    <a:pt x="469" y="1061"/>
                    <a:pt x="373" y="1103"/>
                    <a:pt x="297" y="1103"/>
                  </a:cubicBezTo>
                  <a:cubicBezTo>
                    <a:pt x="116" y="1103"/>
                    <a:pt x="0" y="993"/>
                    <a:pt x="0" y="807"/>
                  </a:cubicBezTo>
                  <a:lnTo>
                    <a:pt x="0" y="564"/>
                  </a:lnTo>
                  <a:cubicBezTo>
                    <a:pt x="0" y="381"/>
                    <a:pt x="139" y="268"/>
                    <a:pt x="314" y="268"/>
                  </a:cubicBezTo>
                  <a:cubicBezTo>
                    <a:pt x="393" y="268"/>
                    <a:pt x="472" y="302"/>
                    <a:pt x="514" y="358"/>
                  </a:cubicBezTo>
                  <a:lnTo>
                    <a:pt x="520" y="358"/>
                  </a:lnTo>
                  <a:lnTo>
                    <a:pt x="520" y="0"/>
                  </a:lnTo>
                  <a:lnTo>
                    <a:pt x="771" y="0"/>
                  </a:lnTo>
                  <a:lnTo>
                    <a:pt x="771" y="1083"/>
                  </a:lnTo>
                  <a:lnTo>
                    <a:pt x="525" y="1083"/>
                  </a:lnTo>
                  <a:close/>
                  <a:moveTo>
                    <a:pt x="520" y="578"/>
                  </a:moveTo>
                  <a:cubicBezTo>
                    <a:pt x="520" y="488"/>
                    <a:pt x="449" y="448"/>
                    <a:pt x="381" y="448"/>
                  </a:cubicBezTo>
                  <a:cubicBezTo>
                    <a:pt x="319" y="448"/>
                    <a:pt x="252" y="488"/>
                    <a:pt x="252" y="587"/>
                  </a:cubicBezTo>
                  <a:lnTo>
                    <a:pt x="252" y="773"/>
                  </a:lnTo>
                  <a:cubicBezTo>
                    <a:pt x="252" y="858"/>
                    <a:pt x="311" y="903"/>
                    <a:pt x="381" y="903"/>
                  </a:cubicBezTo>
                  <a:cubicBezTo>
                    <a:pt x="446" y="903"/>
                    <a:pt x="517" y="866"/>
                    <a:pt x="517" y="765"/>
                  </a:cubicBezTo>
                  <a:lnTo>
                    <a:pt x="517" y="578"/>
                  </a:lnTo>
                  <a:lnTo>
                    <a:pt x="520" y="57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3705" y="2159"/>
              <a:ext cx="145" cy="162"/>
            </a:xfrm>
            <a:custGeom>
              <a:avLst/>
              <a:gdLst>
                <a:gd name="T0" fmla="*/ 257 w 753"/>
                <a:gd name="T1" fmla="*/ 503 h 838"/>
                <a:gd name="T2" fmla="*/ 257 w 753"/>
                <a:gd name="T3" fmla="*/ 519 h 838"/>
                <a:gd name="T4" fmla="*/ 440 w 753"/>
                <a:gd name="T5" fmla="*/ 644 h 838"/>
                <a:gd name="T6" fmla="*/ 638 w 753"/>
                <a:gd name="T7" fmla="*/ 590 h 838"/>
                <a:gd name="T8" fmla="*/ 711 w 753"/>
                <a:gd name="T9" fmla="*/ 768 h 838"/>
                <a:gd name="T10" fmla="*/ 398 w 753"/>
                <a:gd name="T11" fmla="*/ 838 h 838"/>
                <a:gd name="T12" fmla="*/ 0 w 753"/>
                <a:gd name="T13" fmla="*/ 511 h 838"/>
                <a:gd name="T14" fmla="*/ 0 w 753"/>
                <a:gd name="T15" fmla="*/ 350 h 838"/>
                <a:gd name="T16" fmla="*/ 384 w 753"/>
                <a:gd name="T17" fmla="*/ 0 h 838"/>
                <a:gd name="T18" fmla="*/ 753 w 753"/>
                <a:gd name="T19" fmla="*/ 299 h 838"/>
                <a:gd name="T20" fmla="*/ 753 w 753"/>
                <a:gd name="T21" fmla="*/ 500 h 838"/>
                <a:gd name="T22" fmla="*/ 257 w 753"/>
                <a:gd name="T23" fmla="*/ 500 h 838"/>
                <a:gd name="T24" fmla="*/ 257 w 753"/>
                <a:gd name="T25" fmla="*/ 503 h 838"/>
                <a:gd name="T26" fmla="*/ 511 w 753"/>
                <a:gd name="T27" fmla="*/ 313 h 838"/>
                <a:gd name="T28" fmla="*/ 387 w 753"/>
                <a:gd name="T29" fmla="*/ 195 h 838"/>
                <a:gd name="T30" fmla="*/ 257 w 753"/>
                <a:gd name="T31" fmla="*/ 325 h 838"/>
                <a:gd name="T32" fmla="*/ 257 w 753"/>
                <a:gd name="T33" fmla="*/ 353 h 838"/>
                <a:gd name="T34" fmla="*/ 511 w 753"/>
                <a:gd name="T35" fmla="*/ 353 h 838"/>
                <a:gd name="T36" fmla="*/ 511 w 753"/>
                <a:gd name="T37" fmla="*/ 313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3" h="838">
                  <a:moveTo>
                    <a:pt x="257" y="503"/>
                  </a:moveTo>
                  <a:lnTo>
                    <a:pt x="257" y="519"/>
                  </a:lnTo>
                  <a:cubicBezTo>
                    <a:pt x="257" y="601"/>
                    <a:pt x="358" y="644"/>
                    <a:pt x="440" y="644"/>
                  </a:cubicBezTo>
                  <a:cubicBezTo>
                    <a:pt x="514" y="644"/>
                    <a:pt x="601" y="604"/>
                    <a:pt x="638" y="590"/>
                  </a:cubicBezTo>
                  <a:lnTo>
                    <a:pt x="711" y="768"/>
                  </a:lnTo>
                  <a:cubicBezTo>
                    <a:pt x="632" y="810"/>
                    <a:pt x="547" y="838"/>
                    <a:pt x="398" y="838"/>
                  </a:cubicBezTo>
                  <a:cubicBezTo>
                    <a:pt x="206" y="838"/>
                    <a:pt x="0" y="740"/>
                    <a:pt x="0" y="511"/>
                  </a:cubicBezTo>
                  <a:lnTo>
                    <a:pt x="0" y="350"/>
                  </a:lnTo>
                  <a:cubicBezTo>
                    <a:pt x="0" y="113"/>
                    <a:pt x="192" y="0"/>
                    <a:pt x="384" y="0"/>
                  </a:cubicBezTo>
                  <a:cubicBezTo>
                    <a:pt x="570" y="0"/>
                    <a:pt x="753" y="102"/>
                    <a:pt x="753" y="299"/>
                  </a:cubicBezTo>
                  <a:lnTo>
                    <a:pt x="753" y="500"/>
                  </a:lnTo>
                  <a:lnTo>
                    <a:pt x="257" y="500"/>
                  </a:lnTo>
                  <a:lnTo>
                    <a:pt x="257" y="503"/>
                  </a:lnTo>
                  <a:close/>
                  <a:moveTo>
                    <a:pt x="511" y="313"/>
                  </a:moveTo>
                  <a:cubicBezTo>
                    <a:pt x="511" y="229"/>
                    <a:pt x="451" y="195"/>
                    <a:pt x="387" y="195"/>
                  </a:cubicBezTo>
                  <a:cubicBezTo>
                    <a:pt x="316" y="195"/>
                    <a:pt x="257" y="234"/>
                    <a:pt x="257" y="325"/>
                  </a:cubicBezTo>
                  <a:lnTo>
                    <a:pt x="257" y="353"/>
                  </a:lnTo>
                  <a:lnTo>
                    <a:pt x="511" y="353"/>
                  </a:lnTo>
                  <a:lnTo>
                    <a:pt x="511" y="3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861" y="2107"/>
              <a:ext cx="212" cy="210"/>
            </a:xfrm>
            <a:custGeom>
              <a:avLst/>
              <a:gdLst>
                <a:gd name="T0" fmla="*/ 164 w 212"/>
                <a:gd name="T1" fmla="*/ 210 h 210"/>
                <a:gd name="T2" fmla="*/ 164 w 212"/>
                <a:gd name="T3" fmla="*/ 77 h 210"/>
                <a:gd name="T4" fmla="*/ 163 w 212"/>
                <a:gd name="T5" fmla="*/ 77 h 210"/>
                <a:gd name="T6" fmla="*/ 124 w 212"/>
                <a:gd name="T7" fmla="*/ 182 h 210"/>
                <a:gd name="T8" fmla="*/ 88 w 212"/>
                <a:gd name="T9" fmla="*/ 182 h 210"/>
                <a:gd name="T10" fmla="*/ 50 w 212"/>
                <a:gd name="T11" fmla="*/ 77 h 210"/>
                <a:gd name="T12" fmla="*/ 49 w 212"/>
                <a:gd name="T13" fmla="*/ 77 h 210"/>
                <a:gd name="T14" fmla="*/ 49 w 212"/>
                <a:gd name="T15" fmla="*/ 210 h 210"/>
                <a:gd name="T16" fmla="*/ 0 w 212"/>
                <a:gd name="T17" fmla="*/ 210 h 210"/>
                <a:gd name="T18" fmla="*/ 0 w 212"/>
                <a:gd name="T19" fmla="*/ 0 h 210"/>
                <a:gd name="T20" fmla="*/ 66 w 212"/>
                <a:gd name="T21" fmla="*/ 0 h 210"/>
                <a:gd name="T22" fmla="*/ 107 w 212"/>
                <a:gd name="T23" fmla="*/ 109 h 210"/>
                <a:gd name="T24" fmla="*/ 147 w 212"/>
                <a:gd name="T25" fmla="*/ 0 h 210"/>
                <a:gd name="T26" fmla="*/ 212 w 212"/>
                <a:gd name="T27" fmla="*/ 0 h 210"/>
                <a:gd name="T28" fmla="*/ 212 w 212"/>
                <a:gd name="T29" fmla="*/ 210 h 210"/>
                <a:gd name="T30" fmla="*/ 164 w 212"/>
                <a:gd name="T31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210">
                  <a:moveTo>
                    <a:pt x="164" y="210"/>
                  </a:moveTo>
                  <a:lnTo>
                    <a:pt x="164" y="77"/>
                  </a:lnTo>
                  <a:lnTo>
                    <a:pt x="163" y="77"/>
                  </a:lnTo>
                  <a:lnTo>
                    <a:pt x="124" y="182"/>
                  </a:lnTo>
                  <a:lnTo>
                    <a:pt x="88" y="182"/>
                  </a:lnTo>
                  <a:lnTo>
                    <a:pt x="50" y="77"/>
                  </a:lnTo>
                  <a:lnTo>
                    <a:pt x="49" y="77"/>
                  </a:lnTo>
                  <a:lnTo>
                    <a:pt x="49" y="210"/>
                  </a:lnTo>
                  <a:lnTo>
                    <a:pt x="0" y="210"/>
                  </a:lnTo>
                  <a:lnTo>
                    <a:pt x="0" y="0"/>
                  </a:lnTo>
                  <a:lnTo>
                    <a:pt x="66" y="0"/>
                  </a:lnTo>
                  <a:lnTo>
                    <a:pt x="107" y="109"/>
                  </a:lnTo>
                  <a:lnTo>
                    <a:pt x="147" y="0"/>
                  </a:lnTo>
                  <a:lnTo>
                    <a:pt x="212" y="0"/>
                  </a:lnTo>
                  <a:lnTo>
                    <a:pt x="212" y="210"/>
                  </a:lnTo>
                  <a:lnTo>
                    <a:pt x="164" y="2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4086" y="2159"/>
              <a:ext cx="149" cy="162"/>
            </a:xfrm>
            <a:custGeom>
              <a:avLst/>
              <a:gdLst>
                <a:gd name="T0" fmla="*/ 387 w 768"/>
                <a:gd name="T1" fmla="*/ 838 h 838"/>
                <a:gd name="T2" fmla="*/ 0 w 768"/>
                <a:gd name="T3" fmla="*/ 516 h 838"/>
                <a:gd name="T4" fmla="*/ 0 w 768"/>
                <a:gd name="T5" fmla="*/ 344 h 838"/>
                <a:gd name="T6" fmla="*/ 381 w 768"/>
                <a:gd name="T7" fmla="*/ 0 h 838"/>
                <a:gd name="T8" fmla="*/ 768 w 768"/>
                <a:gd name="T9" fmla="*/ 336 h 838"/>
                <a:gd name="T10" fmla="*/ 768 w 768"/>
                <a:gd name="T11" fmla="*/ 502 h 838"/>
                <a:gd name="T12" fmla="*/ 387 w 768"/>
                <a:gd name="T13" fmla="*/ 838 h 838"/>
                <a:gd name="T14" fmla="*/ 514 w 768"/>
                <a:gd name="T15" fmla="*/ 319 h 838"/>
                <a:gd name="T16" fmla="*/ 384 w 768"/>
                <a:gd name="T17" fmla="*/ 192 h 838"/>
                <a:gd name="T18" fmla="*/ 257 w 768"/>
                <a:gd name="T19" fmla="*/ 325 h 838"/>
                <a:gd name="T20" fmla="*/ 257 w 768"/>
                <a:gd name="T21" fmla="*/ 522 h 838"/>
                <a:gd name="T22" fmla="*/ 387 w 768"/>
                <a:gd name="T23" fmla="*/ 646 h 838"/>
                <a:gd name="T24" fmla="*/ 514 w 768"/>
                <a:gd name="T25" fmla="*/ 519 h 838"/>
                <a:gd name="T26" fmla="*/ 514 w 768"/>
                <a:gd name="T27" fmla="*/ 319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8" h="838">
                  <a:moveTo>
                    <a:pt x="387" y="838"/>
                  </a:moveTo>
                  <a:cubicBezTo>
                    <a:pt x="195" y="838"/>
                    <a:pt x="0" y="751"/>
                    <a:pt x="0" y="516"/>
                  </a:cubicBezTo>
                  <a:lnTo>
                    <a:pt x="0" y="344"/>
                  </a:lnTo>
                  <a:cubicBezTo>
                    <a:pt x="0" y="113"/>
                    <a:pt x="192" y="0"/>
                    <a:pt x="381" y="0"/>
                  </a:cubicBezTo>
                  <a:cubicBezTo>
                    <a:pt x="573" y="0"/>
                    <a:pt x="768" y="104"/>
                    <a:pt x="768" y="336"/>
                  </a:cubicBezTo>
                  <a:lnTo>
                    <a:pt x="768" y="502"/>
                  </a:lnTo>
                  <a:cubicBezTo>
                    <a:pt x="768" y="737"/>
                    <a:pt x="568" y="838"/>
                    <a:pt x="387" y="838"/>
                  </a:cubicBezTo>
                  <a:close/>
                  <a:moveTo>
                    <a:pt x="514" y="319"/>
                  </a:moveTo>
                  <a:cubicBezTo>
                    <a:pt x="514" y="243"/>
                    <a:pt x="460" y="192"/>
                    <a:pt x="384" y="192"/>
                  </a:cubicBezTo>
                  <a:cubicBezTo>
                    <a:pt x="314" y="192"/>
                    <a:pt x="257" y="237"/>
                    <a:pt x="257" y="325"/>
                  </a:cubicBezTo>
                  <a:lnTo>
                    <a:pt x="257" y="522"/>
                  </a:lnTo>
                  <a:cubicBezTo>
                    <a:pt x="257" y="601"/>
                    <a:pt x="308" y="646"/>
                    <a:pt x="387" y="646"/>
                  </a:cubicBezTo>
                  <a:cubicBezTo>
                    <a:pt x="458" y="646"/>
                    <a:pt x="514" y="604"/>
                    <a:pt x="514" y="519"/>
                  </a:cubicBezTo>
                  <a:lnTo>
                    <a:pt x="514" y="31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4247" y="2108"/>
              <a:ext cx="148" cy="213"/>
            </a:xfrm>
            <a:custGeom>
              <a:avLst/>
              <a:gdLst>
                <a:gd name="T0" fmla="*/ 525 w 771"/>
                <a:gd name="T1" fmla="*/ 1083 h 1103"/>
                <a:gd name="T2" fmla="*/ 525 w 771"/>
                <a:gd name="T3" fmla="*/ 990 h 1103"/>
                <a:gd name="T4" fmla="*/ 519 w 771"/>
                <a:gd name="T5" fmla="*/ 990 h 1103"/>
                <a:gd name="T6" fmla="*/ 297 w 771"/>
                <a:gd name="T7" fmla="*/ 1103 h 1103"/>
                <a:gd name="T8" fmla="*/ 0 w 771"/>
                <a:gd name="T9" fmla="*/ 807 h 1103"/>
                <a:gd name="T10" fmla="*/ 0 w 771"/>
                <a:gd name="T11" fmla="*/ 564 h 1103"/>
                <a:gd name="T12" fmla="*/ 313 w 771"/>
                <a:gd name="T13" fmla="*/ 268 h 1103"/>
                <a:gd name="T14" fmla="*/ 514 w 771"/>
                <a:gd name="T15" fmla="*/ 358 h 1103"/>
                <a:gd name="T16" fmla="*/ 519 w 771"/>
                <a:gd name="T17" fmla="*/ 358 h 1103"/>
                <a:gd name="T18" fmla="*/ 519 w 771"/>
                <a:gd name="T19" fmla="*/ 0 h 1103"/>
                <a:gd name="T20" fmla="*/ 771 w 771"/>
                <a:gd name="T21" fmla="*/ 0 h 1103"/>
                <a:gd name="T22" fmla="*/ 771 w 771"/>
                <a:gd name="T23" fmla="*/ 1083 h 1103"/>
                <a:gd name="T24" fmla="*/ 525 w 771"/>
                <a:gd name="T25" fmla="*/ 1083 h 1103"/>
                <a:gd name="T26" fmla="*/ 519 w 771"/>
                <a:gd name="T27" fmla="*/ 578 h 1103"/>
                <a:gd name="T28" fmla="*/ 381 w 771"/>
                <a:gd name="T29" fmla="*/ 448 h 1103"/>
                <a:gd name="T30" fmla="*/ 251 w 771"/>
                <a:gd name="T31" fmla="*/ 587 h 1103"/>
                <a:gd name="T32" fmla="*/ 251 w 771"/>
                <a:gd name="T33" fmla="*/ 773 h 1103"/>
                <a:gd name="T34" fmla="*/ 381 w 771"/>
                <a:gd name="T35" fmla="*/ 903 h 1103"/>
                <a:gd name="T36" fmla="*/ 517 w 771"/>
                <a:gd name="T37" fmla="*/ 765 h 1103"/>
                <a:gd name="T38" fmla="*/ 517 w 771"/>
                <a:gd name="T39" fmla="*/ 578 h 1103"/>
                <a:gd name="T40" fmla="*/ 519 w 771"/>
                <a:gd name="T41" fmla="*/ 57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1" h="1103">
                  <a:moveTo>
                    <a:pt x="525" y="1083"/>
                  </a:moveTo>
                  <a:lnTo>
                    <a:pt x="525" y="990"/>
                  </a:lnTo>
                  <a:lnTo>
                    <a:pt x="519" y="990"/>
                  </a:lnTo>
                  <a:cubicBezTo>
                    <a:pt x="469" y="1061"/>
                    <a:pt x="373" y="1103"/>
                    <a:pt x="297" y="1103"/>
                  </a:cubicBezTo>
                  <a:cubicBezTo>
                    <a:pt x="116" y="1103"/>
                    <a:pt x="0" y="993"/>
                    <a:pt x="0" y="807"/>
                  </a:cubicBezTo>
                  <a:lnTo>
                    <a:pt x="0" y="564"/>
                  </a:lnTo>
                  <a:cubicBezTo>
                    <a:pt x="0" y="381"/>
                    <a:pt x="138" y="268"/>
                    <a:pt x="313" y="268"/>
                  </a:cubicBezTo>
                  <a:cubicBezTo>
                    <a:pt x="392" y="268"/>
                    <a:pt x="472" y="302"/>
                    <a:pt x="514" y="358"/>
                  </a:cubicBezTo>
                  <a:lnTo>
                    <a:pt x="519" y="358"/>
                  </a:lnTo>
                  <a:lnTo>
                    <a:pt x="519" y="0"/>
                  </a:lnTo>
                  <a:lnTo>
                    <a:pt x="771" y="0"/>
                  </a:lnTo>
                  <a:lnTo>
                    <a:pt x="771" y="1083"/>
                  </a:lnTo>
                  <a:lnTo>
                    <a:pt x="525" y="1083"/>
                  </a:lnTo>
                  <a:close/>
                  <a:moveTo>
                    <a:pt x="519" y="578"/>
                  </a:moveTo>
                  <a:cubicBezTo>
                    <a:pt x="519" y="488"/>
                    <a:pt x="449" y="448"/>
                    <a:pt x="381" y="448"/>
                  </a:cubicBezTo>
                  <a:cubicBezTo>
                    <a:pt x="319" y="448"/>
                    <a:pt x="251" y="488"/>
                    <a:pt x="251" y="587"/>
                  </a:cubicBezTo>
                  <a:lnTo>
                    <a:pt x="251" y="773"/>
                  </a:lnTo>
                  <a:cubicBezTo>
                    <a:pt x="251" y="858"/>
                    <a:pt x="311" y="903"/>
                    <a:pt x="381" y="903"/>
                  </a:cubicBezTo>
                  <a:cubicBezTo>
                    <a:pt x="446" y="903"/>
                    <a:pt x="517" y="866"/>
                    <a:pt x="517" y="765"/>
                  </a:cubicBezTo>
                  <a:lnTo>
                    <a:pt x="517" y="578"/>
                  </a:lnTo>
                  <a:lnTo>
                    <a:pt x="519" y="57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4405" y="2159"/>
              <a:ext cx="145" cy="162"/>
            </a:xfrm>
            <a:custGeom>
              <a:avLst/>
              <a:gdLst>
                <a:gd name="T0" fmla="*/ 256 w 753"/>
                <a:gd name="T1" fmla="*/ 503 h 838"/>
                <a:gd name="T2" fmla="*/ 256 w 753"/>
                <a:gd name="T3" fmla="*/ 519 h 838"/>
                <a:gd name="T4" fmla="*/ 440 w 753"/>
                <a:gd name="T5" fmla="*/ 644 h 838"/>
                <a:gd name="T6" fmla="*/ 637 w 753"/>
                <a:gd name="T7" fmla="*/ 590 h 838"/>
                <a:gd name="T8" fmla="*/ 711 w 753"/>
                <a:gd name="T9" fmla="*/ 768 h 838"/>
                <a:gd name="T10" fmla="*/ 398 w 753"/>
                <a:gd name="T11" fmla="*/ 838 h 838"/>
                <a:gd name="T12" fmla="*/ 0 w 753"/>
                <a:gd name="T13" fmla="*/ 511 h 838"/>
                <a:gd name="T14" fmla="*/ 0 w 753"/>
                <a:gd name="T15" fmla="*/ 350 h 838"/>
                <a:gd name="T16" fmla="*/ 383 w 753"/>
                <a:gd name="T17" fmla="*/ 0 h 838"/>
                <a:gd name="T18" fmla="*/ 753 w 753"/>
                <a:gd name="T19" fmla="*/ 299 h 838"/>
                <a:gd name="T20" fmla="*/ 753 w 753"/>
                <a:gd name="T21" fmla="*/ 500 h 838"/>
                <a:gd name="T22" fmla="*/ 256 w 753"/>
                <a:gd name="T23" fmla="*/ 500 h 838"/>
                <a:gd name="T24" fmla="*/ 256 w 753"/>
                <a:gd name="T25" fmla="*/ 503 h 838"/>
                <a:gd name="T26" fmla="*/ 510 w 753"/>
                <a:gd name="T27" fmla="*/ 313 h 838"/>
                <a:gd name="T28" fmla="*/ 386 w 753"/>
                <a:gd name="T29" fmla="*/ 195 h 838"/>
                <a:gd name="T30" fmla="*/ 256 w 753"/>
                <a:gd name="T31" fmla="*/ 325 h 838"/>
                <a:gd name="T32" fmla="*/ 256 w 753"/>
                <a:gd name="T33" fmla="*/ 353 h 838"/>
                <a:gd name="T34" fmla="*/ 510 w 753"/>
                <a:gd name="T35" fmla="*/ 353 h 838"/>
                <a:gd name="T36" fmla="*/ 510 w 753"/>
                <a:gd name="T37" fmla="*/ 313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3" h="838">
                  <a:moveTo>
                    <a:pt x="256" y="503"/>
                  </a:moveTo>
                  <a:lnTo>
                    <a:pt x="256" y="519"/>
                  </a:lnTo>
                  <a:cubicBezTo>
                    <a:pt x="256" y="601"/>
                    <a:pt x="358" y="644"/>
                    <a:pt x="440" y="644"/>
                  </a:cubicBezTo>
                  <a:cubicBezTo>
                    <a:pt x="513" y="644"/>
                    <a:pt x="601" y="604"/>
                    <a:pt x="637" y="590"/>
                  </a:cubicBezTo>
                  <a:lnTo>
                    <a:pt x="711" y="768"/>
                  </a:lnTo>
                  <a:cubicBezTo>
                    <a:pt x="632" y="810"/>
                    <a:pt x="547" y="838"/>
                    <a:pt x="398" y="838"/>
                  </a:cubicBezTo>
                  <a:cubicBezTo>
                    <a:pt x="206" y="838"/>
                    <a:pt x="0" y="740"/>
                    <a:pt x="0" y="511"/>
                  </a:cubicBezTo>
                  <a:lnTo>
                    <a:pt x="0" y="350"/>
                  </a:lnTo>
                  <a:cubicBezTo>
                    <a:pt x="0" y="113"/>
                    <a:pt x="192" y="0"/>
                    <a:pt x="383" y="0"/>
                  </a:cubicBezTo>
                  <a:cubicBezTo>
                    <a:pt x="570" y="0"/>
                    <a:pt x="753" y="102"/>
                    <a:pt x="753" y="299"/>
                  </a:cubicBezTo>
                  <a:lnTo>
                    <a:pt x="753" y="500"/>
                  </a:lnTo>
                  <a:lnTo>
                    <a:pt x="256" y="500"/>
                  </a:lnTo>
                  <a:lnTo>
                    <a:pt x="256" y="503"/>
                  </a:lnTo>
                  <a:close/>
                  <a:moveTo>
                    <a:pt x="510" y="313"/>
                  </a:moveTo>
                  <a:cubicBezTo>
                    <a:pt x="510" y="229"/>
                    <a:pt x="451" y="195"/>
                    <a:pt x="386" y="195"/>
                  </a:cubicBezTo>
                  <a:cubicBezTo>
                    <a:pt x="316" y="195"/>
                    <a:pt x="256" y="234"/>
                    <a:pt x="256" y="325"/>
                  </a:cubicBezTo>
                  <a:lnTo>
                    <a:pt x="256" y="353"/>
                  </a:lnTo>
                  <a:lnTo>
                    <a:pt x="510" y="353"/>
                  </a:lnTo>
                  <a:lnTo>
                    <a:pt x="510" y="3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59" y="2107"/>
              <a:ext cx="75" cy="213"/>
            </a:xfrm>
            <a:custGeom>
              <a:avLst/>
              <a:gdLst>
                <a:gd name="T0" fmla="*/ 229 w 390"/>
                <a:gd name="T1" fmla="*/ 1104 h 1104"/>
                <a:gd name="T2" fmla="*/ 0 w 390"/>
                <a:gd name="T3" fmla="*/ 883 h 1104"/>
                <a:gd name="T4" fmla="*/ 0 w 390"/>
                <a:gd name="T5" fmla="*/ 0 h 1104"/>
                <a:gd name="T6" fmla="*/ 252 w 390"/>
                <a:gd name="T7" fmla="*/ 0 h 1104"/>
                <a:gd name="T8" fmla="*/ 252 w 390"/>
                <a:gd name="T9" fmla="*/ 821 h 1104"/>
                <a:gd name="T10" fmla="*/ 316 w 390"/>
                <a:gd name="T11" fmla="*/ 883 h 1104"/>
                <a:gd name="T12" fmla="*/ 390 w 390"/>
                <a:gd name="T13" fmla="*/ 878 h 1104"/>
                <a:gd name="T14" fmla="*/ 390 w 390"/>
                <a:gd name="T15" fmla="*/ 1078 h 1104"/>
                <a:gd name="T16" fmla="*/ 229 w 390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0" h="1104">
                  <a:moveTo>
                    <a:pt x="229" y="1104"/>
                  </a:moveTo>
                  <a:cubicBezTo>
                    <a:pt x="60" y="1104"/>
                    <a:pt x="0" y="993"/>
                    <a:pt x="0" y="883"/>
                  </a:cubicBezTo>
                  <a:lnTo>
                    <a:pt x="0" y="0"/>
                  </a:lnTo>
                  <a:lnTo>
                    <a:pt x="252" y="0"/>
                  </a:lnTo>
                  <a:lnTo>
                    <a:pt x="252" y="821"/>
                  </a:lnTo>
                  <a:cubicBezTo>
                    <a:pt x="252" y="855"/>
                    <a:pt x="263" y="883"/>
                    <a:pt x="316" y="883"/>
                  </a:cubicBezTo>
                  <a:cubicBezTo>
                    <a:pt x="339" y="883"/>
                    <a:pt x="362" y="881"/>
                    <a:pt x="390" y="878"/>
                  </a:cubicBezTo>
                  <a:lnTo>
                    <a:pt x="390" y="1078"/>
                  </a:lnTo>
                  <a:cubicBezTo>
                    <a:pt x="345" y="1092"/>
                    <a:pt x="283" y="1104"/>
                    <a:pt x="229" y="110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4641" y="2304"/>
              <a:ext cx="9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658" y="2262"/>
              <a:ext cx="43" cy="56"/>
            </a:xfrm>
            <a:custGeom>
              <a:avLst/>
              <a:gdLst>
                <a:gd name="T0" fmla="*/ 116 w 223"/>
                <a:gd name="T1" fmla="*/ 291 h 291"/>
                <a:gd name="T2" fmla="*/ 0 w 223"/>
                <a:gd name="T3" fmla="*/ 178 h 291"/>
                <a:gd name="T4" fmla="*/ 0 w 223"/>
                <a:gd name="T5" fmla="*/ 116 h 291"/>
                <a:gd name="T6" fmla="*/ 113 w 223"/>
                <a:gd name="T7" fmla="*/ 0 h 291"/>
                <a:gd name="T8" fmla="*/ 220 w 223"/>
                <a:gd name="T9" fmla="*/ 91 h 291"/>
                <a:gd name="T10" fmla="*/ 220 w 223"/>
                <a:gd name="T11" fmla="*/ 99 h 291"/>
                <a:gd name="T12" fmla="*/ 181 w 223"/>
                <a:gd name="T13" fmla="*/ 99 h 291"/>
                <a:gd name="T14" fmla="*/ 181 w 223"/>
                <a:gd name="T15" fmla="*/ 91 h 291"/>
                <a:gd name="T16" fmla="*/ 116 w 223"/>
                <a:gd name="T17" fmla="*/ 34 h 291"/>
                <a:gd name="T18" fmla="*/ 45 w 223"/>
                <a:gd name="T19" fmla="*/ 113 h 291"/>
                <a:gd name="T20" fmla="*/ 45 w 223"/>
                <a:gd name="T21" fmla="*/ 178 h 291"/>
                <a:gd name="T22" fmla="*/ 116 w 223"/>
                <a:gd name="T23" fmla="*/ 254 h 291"/>
                <a:gd name="T24" fmla="*/ 181 w 223"/>
                <a:gd name="T25" fmla="*/ 201 h 291"/>
                <a:gd name="T26" fmla="*/ 181 w 223"/>
                <a:gd name="T27" fmla="*/ 192 h 291"/>
                <a:gd name="T28" fmla="*/ 220 w 223"/>
                <a:gd name="T29" fmla="*/ 192 h 291"/>
                <a:gd name="T30" fmla="*/ 220 w 223"/>
                <a:gd name="T31" fmla="*/ 201 h 291"/>
                <a:gd name="T32" fmla="*/ 116 w 223"/>
                <a:gd name="T33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" h="291">
                  <a:moveTo>
                    <a:pt x="116" y="291"/>
                  </a:moveTo>
                  <a:cubicBezTo>
                    <a:pt x="45" y="291"/>
                    <a:pt x="0" y="252"/>
                    <a:pt x="0" y="178"/>
                  </a:cubicBezTo>
                  <a:lnTo>
                    <a:pt x="0" y="116"/>
                  </a:lnTo>
                  <a:cubicBezTo>
                    <a:pt x="0" y="46"/>
                    <a:pt x="45" y="0"/>
                    <a:pt x="113" y="0"/>
                  </a:cubicBezTo>
                  <a:cubicBezTo>
                    <a:pt x="181" y="0"/>
                    <a:pt x="220" y="40"/>
                    <a:pt x="220" y="91"/>
                  </a:cubicBezTo>
                  <a:lnTo>
                    <a:pt x="220" y="99"/>
                  </a:lnTo>
                  <a:lnTo>
                    <a:pt x="181" y="99"/>
                  </a:lnTo>
                  <a:lnTo>
                    <a:pt x="181" y="91"/>
                  </a:lnTo>
                  <a:cubicBezTo>
                    <a:pt x="181" y="68"/>
                    <a:pt x="164" y="34"/>
                    <a:pt x="116" y="34"/>
                  </a:cubicBezTo>
                  <a:cubicBezTo>
                    <a:pt x="68" y="34"/>
                    <a:pt x="45" y="65"/>
                    <a:pt x="45" y="113"/>
                  </a:cubicBezTo>
                  <a:lnTo>
                    <a:pt x="45" y="178"/>
                  </a:lnTo>
                  <a:cubicBezTo>
                    <a:pt x="45" y="223"/>
                    <a:pt x="65" y="254"/>
                    <a:pt x="116" y="254"/>
                  </a:cubicBezTo>
                  <a:cubicBezTo>
                    <a:pt x="164" y="254"/>
                    <a:pt x="181" y="223"/>
                    <a:pt x="181" y="201"/>
                  </a:cubicBezTo>
                  <a:lnTo>
                    <a:pt x="181" y="192"/>
                  </a:lnTo>
                  <a:lnTo>
                    <a:pt x="220" y="192"/>
                  </a:lnTo>
                  <a:lnTo>
                    <a:pt x="220" y="201"/>
                  </a:lnTo>
                  <a:cubicBezTo>
                    <a:pt x="223" y="254"/>
                    <a:pt x="186" y="291"/>
                    <a:pt x="116" y="29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4706" y="2262"/>
              <a:ext cx="44" cy="56"/>
            </a:xfrm>
            <a:custGeom>
              <a:avLst/>
              <a:gdLst>
                <a:gd name="T0" fmla="*/ 113 w 226"/>
                <a:gd name="T1" fmla="*/ 291 h 291"/>
                <a:gd name="T2" fmla="*/ 0 w 226"/>
                <a:gd name="T3" fmla="*/ 181 h 291"/>
                <a:gd name="T4" fmla="*/ 0 w 226"/>
                <a:gd name="T5" fmla="*/ 116 h 291"/>
                <a:gd name="T6" fmla="*/ 113 w 226"/>
                <a:gd name="T7" fmla="*/ 0 h 291"/>
                <a:gd name="T8" fmla="*/ 226 w 226"/>
                <a:gd name="T9" fmla="*/ 113 h 291"/>
                <a:gd name="T10" fmla="*/ 226 w 226"/>
                <a:gd name="T11" fmla="*/ 178 h 291"/>
                <a:gd name="T12" fmla="*/ 113 w 226"/>
                <a:gd name="T13" fmla="*/ 291 h 291"/>
                <a:gd name="T14" fmla="*/ 181 w 226"/>
                <a:gd name="T15" fmla="*/ 113 h 291"/>
                <a:gd name="T16" fmla="*/ 113 w 226"/>
                <a:gd name="T17" fmla="*/ 37 h 291"/>
                <a:gd name="T18" fmla="*/ 45 w 226"/>
                <a:gd name="T19" fmla="*/ 116 h 291"/>
                <a:gd name="T20" fmla="*/ 45 w 226"/>
                <a:gd name="T21" fmla="*/ 181 h 291"/>
                <a:gd name="T22" fmla="*/ 113 w 226"/>
                <a:gd name="T23" fmla="*/ 257 h 291"/>
                <a:gd name="T24" fmla="*/ 181 w 226"/>
                <a:gd name="T25" fmla="*/ 178 h 291"/>
                <a:gd name="T26" fmla="*/ 181 w 226"/>
                <a:gd name="T27" fmla="*/ 11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291">
                  <a:moveTo>
                    <a:pt x="113" y="291"/>
                  </a:moveTo>
                  <a:cubicBezTo>
                    <a:pt x="43" y="291"/>
                    <a:pt x="0" y="252"/>
                    <a:pt x="0" y="181"/>
                  </a:cubicBezTo>
                  <a:lnTo>
                    <a:pt x="0" y="116"/>
                  </a:lnTo>
                  <a:cubicBezTo>
                    <a:pt x="0" y="43"/>
                    <a:pt x="45" y="0"/>
                    <a:pt x="113" y="0"/>
                  </a:cubicBezTo>
                  <a:cubicBezTo>
                    <a:pt x="184" y="0"/>
                    <a:pt x="226" y="43"/>
                    <a:pt x="226" y="113"/>
                  </a:cubicBezTo>
                  <a:lnTo>
                    <a:pt x="226" y="178"/>
                  </a:lnTo>
                  <a:cubicBezTo>
                    <a:pt x="226" y="252"/>
                    <a:pt x="178" y="291"/>
                    <a:pt x="113" y="291"/>
                  </a:cubicBezTo>
                  <a:close/>
                  <a:moveTo>
                    <a:pt x="181" y="113"/>
                  </a:moveTo>
                  <a:cubicBezTo>
                    <a:pt x="181" y="71"/>
                    <a:pt x="164" y="37"/>
                    <a:pt x="113" y="37"/>
                  </a:cubicBezTo>
                  <a:cubicBezTo>
                    <a:pt x="65" y="37"/>
                    <a:pt x="45" y="68"/>
                    <a:pt x="45" y="116"/>
                  </a:cubicBezTo>
                  <a:lnTo>
                    <a:pt x="45" y="181"/>
                  </a:lnTo>
                  <a:cubicBezTo>
                    <a:pt x="45" y="223"/>
                    <a:pt x="62" y="257"/>
                    <a:pt x="113" y="257"/>
                  </a:cubicBezTo>
                  <a:cubicBezTo>
                    <a:pt x="161" y="257"/>
                    <a:pt x="181" y="226"/>
                    <a:pt x="181" y="178"/>
                  </a:cubicBezTo>
                  <a:lnTo>
                    <a:pt x="181" y="1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758" y="2262"/>
              <a:ext cx="75" cy="55"/>
            </a:xfrm>
            <a:custGeom>
              <a:avLst/>
              <a:gdLst>
                <a:gd name="T0" fmla="*/ 339 w 384"/>
                <a:gd name="T1" fmla="*/ 287 h 287"/>
                <a:gd name="T2" fmla="*/ 339 w 384"/>
                <a:gd name="T3" fmla="*/ 107 h 287"/>
                <a:gd name="T4" fmla="*/ 285 w 384"/>
                <a:gd name="T5" fmla="*/ 39 h 287"/>
                <a:gd name="T6" fmla="*/ 212 w 384"/>
                <a:gd name="T7" fmla="*/ 124 h 287"/>
                <a:gd name="T8" fmla="*/ 212 w 384"/>
                <a:gd name="T9" fmla="*/ 287 h 287"/>
                <a:gd name="T10" fmla="*/ 170 w 384"/>
                <a:gd name="T11" fmla="*/ 287 h 287"/>
                <a:gd name="T12" fmla="*/ 170 w 384"/>
                <a:gd name="T13" fmla="*/ 107 h 287"/>
                <a:gd name="T14" fmla="*/ 116 w 384"/>
                <a:gd name="T15" fmla="*/ 39 h 287"/>
                <a:gd name="T16" fmla="*/ 43 w 384"/>
                <a:gd name="T17" fmla="*/ 121 h 287"/>
                <a:gd name="T18" fmla="*/ 43 w 384"/>
                <a:gd name="T19" fmla="*/ 285 h 287"/>
                <a:gd name="T20" fmla="*/ 0 w 384"/>
                <a:gd name="T21" fmla="*/ 285 h 287"/>
                <a:gd name="T22" fmla="*/ 0 w 384"/>
                <a:gd name="T23" fmla="*/ 5 h 287"/>
                <a:gd name="T24" fmla="*/ 40 w 384"/>
                <a:gd name="T25" fmla="*/ 5 h 287"/>
                <a:gd name="T26" fmla="*/ 40 w 384"/>
                <a:gd name="T27" fmla="*/ 50 h 287"/>
                <a:gd name="T28" fmla="*/ 43 w 384"/>
                <a:gd name="T29" fmla="*/ 50 h 287"/>
                <a:gd name="T30" fmla="*/ 130 w 384"/>
                <a:gd name="T31" fmla="*/ 0 h 287"/>
                <a:gd name="T32" fmla="*/ 206 w 384"/>
                <a:gd name="T33" fmla="*/ 50 h 287"/>
                <a:gd name="T34" fmla="*/ 209 w 384"/>
                <a:gd name="T35" fmla="*/ 50 h 287"/>
                <a:gd name="T36" fmla="*/ 299 w 384"/>
                <a:gd name="T37" fmla="*/ 0 h 287"/>
                <a:gd name="T38" fmla="*/ 384 w 384"/>
                <a:gd name="T39" fmla="*/ 87 h 287"/>
                <a:gd name="T40" fmla="*/ 384 w 384"/>
                <a:gd name="T41" fmla="*/ 285 h 287"/>
                <a:gd name="T42" fmla="*/ 339 w 384"/>
                <a:gd name="T43" fmla="*/ 285 h 287"/>
                <a:gd name="T44" fmla="*/ 339 w 384"/>
                <a:gd name="T45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87">
                  <a:moveTo>
                    <a:pt x="339" y="287"/>
                  </a:moveTo>
                  <a:lnTo>
                    <a:pt x="339" y="107"/>
                  </a:lnTo>
                  <a:cubicBezTo>
                    <a:pt x="339" y="62"/>
                    <a:pt x="319" y="39"/>
                    <a:pt x="285" y="39"/>
                  </a:cubicBezTo>
                  <a:cubicBezTo>
                    <a:pt x="246" y="39"/>
                    <a:pt x="212" y="76"/>
                    <a:pt x="212" y="124"/>
                  </a:cubicBezTo>
                  <a:lnTo>
                    <a:pt x="212" y="287"/>
                  </a:lnTo>
                  <a:lnTo>
                    <a:pt x="170" y="287"/>
                  </a:lnTo>
                  <a:lnTo>
                    <a:pt x="170" y="107"/>
                  </a:lnTo>
                  <a:cubicBezTo>
                    <a:pt x="170" y="62"/>
                    <a:pt x="150" y="39"/>
                    <a:pt x="116" y="39"/>
                  </a:cubicBezTo>
                  <a:cubicBezTo>
                    <a:pt x="79" y="39"/>
                    <a:pt x="43" y="73"/>
                    <a:pt x="43" y="121"/>
                  </a:cubicBezTo>
                  <a:lnTo>
                    <a:pt x="43" y="285"/>
                  </a:lnTo>
                  <a:lnTo>
                    <a:pt x="0" y="285"/>
                  </a:lnTo>
                  <a:lnTo>
                    <a:pt x="0" y="5"/>
                  </a:lnTo>
                  <a:lnTo>
                    <a:pt x="40" y="5"/>
                  </a:lnTo>
                  <a:lnTo>
                    <a:pt x="40" y="50"/>
                  </a:lnTo>
                  <a:lnTo>
                    <a:pt x="43" y="50"/>
                  </a:lnTo>
                  <a:cubicBezTo>
                    <a:pt x="62" y="19"/>
                    <a:pt x="88" y="0"/>
                    <a:pt x="130" y="0"/>
                  </a:cubicBezTo>
                  <a:cubicBezTo>
                    <a:pt x="172" y="0"/>
                    <a:pt x="195" y="22"/>
                    <a:pt x="206" y="50"/>
                  </a:cubicBezTo>
                  <a:lnTo>
                    <a:pt x="209" y="50"/>
                  </a:lnTo>
                  <a:cubicBezTo>
                    <a:pt x="229" y="19"/>
                    <a:pt x="257" y="0"/>
                    <a:pt x="299" y="0"/>
                  </a:cubicBezTo>
                  <a:cubicBezTo>
                    <a:pt x="356" y="0"/>
                    <a:pt x="384" y="42"/>
                    <a:pt x="384" y="87"/>
                  </a:cubicBezTo>
                  <a:lnTo>
                    <a:pt x="384" y="285"/>
                  </a:lnTo>
                  <a:lnTo>
                    <a:pt x="339" y="285"/>
                  </a:lnTo>
                  <a:lnTo>
                    <a:pt x="339" y="28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838" y="2037"/>
              <a:ext cx="304" cy="321"/>
            </a:xfrm>
            <a:custGeom>
              <a:avLst/>
              <a:gdLst>
                <a:gd name="T0" fmla="*/ 550 w 1572"/>
                <a:gd name="T1" fmla="*/ 1245 h 1665"/>
                <a:gd name="T2" fmla="*/ 352 w 1572"/>
                <a:gd name="T3" fmla="*/ 1036 h 1665"/>
                <a:gd name="T4" fmla="*/ 361 w 1572"/>
                <a:gd name="T5" fmla="*/ 0 h 1665"/>
                <a:gd name="T6" fmla="*/ 316 w 1572"/>
                <a:gd name="T7" fmla="*/ 6 h 1665"/>
                <a:gd name="T8" fmla="*/ 115 w 1572"/>
                <a:gd name="T9" fmla="*/ 229 h 1665"/>
                <a:gd name="T10" fmla="*/ 166 w 1572"/>
                <a:gd name="T11" fmla="*/ 1439 h 1665"/>
                <a:gd name="T12" fmla="*/ 383 w 1572"/>
                <a:gd name="T13" fmla="*/ 1645 h 1665"/>
                <a:gd name="T14" fmla="*/ 1433 w 1572"/>
                <a:gd name="T15" fmla="*/ 1397 h 1665"/>
                <a:gd name="T16" fmla="*/ 1566 w 1572"/>
                <a:gd name="T17" fmla="*/ 1191 h 1665"/>
                <a:gd name="T18" fmla="*/ 1572 w 1572"/>
                <a:gd name="T19" fmla="*/ 1103 h 1665"/>
                <a:gd name="T20" fmla="*/ 550 w 1572"/>
                <a:gd name="T21" fmla="*/ 1245 h 1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2" h="1665">
                  <a:moveTo>
                    <a:pt x="550" y="1245"/>
                  </a:moveTo>
                  <a:cubicBezTo>
                    <a:pt x="479" y="1236"/>
                    <a:pt x="383" y="1140"/>
                    <a:pt x="352" y="1036"/>
                  </a:cubicBezTo>
                  <a:cubicBezTo>
                    <a:pt x="251" y="697"/>
                    <a:pt x="254" y="336"/>
                    <a:pt x="361" y="0"/>
                  </a:cubicBezTo>
                  <a:cubicBezTo>
                    <a:pt x="347" y="3"/>
                    <a:pt x="330" y="3"/>
                    <a:pt x="316" y="6"/>
                  </a:cubicBezTo>
                  <a:cubicBezTo>
                    <a:pt x="245" y="17"/>
                    <a:pt x="149" y="119"/>
                    <a:pt x="115" y="229"/>
                  </a:cubicBezTo>
                  <a:cubicBezTo>
                    <a:pt x="0" y="627"/>
                    <a:pt x="19" y="1053"/>
                    <a:pt x="166" y="1439"/>
                  </a:cubicBezTo>
                  <a:cubicBezTo>
                    <a:pt x="208" y="1547"/>
                    <a:pt x="313" y="1640"/>
                    <a:pt x="383" y="1645"/>
                  </a:cubicBezTo>
                  <a:cubicBezTo>
                    <a:pt x="759" y="1665"/>
                    <a:pt x="1103" y="1558"/>
                    <a:pt x="1433" y="1397"/>
                  </a:cubicBezTo>
                  <a:cubicBezTo>
                    <a:pt x="1495" y="1366"/>
                    <a:pt x="1557" y="1270"/>
                    <a:pt x="1566" y="1191"/>
                  </a:cubicBezTo>
                  <a:cubicBezTo>
                    <a:pt x="1569" y="1163"/>
                    <a:pt x="1572" y="1132"/>
                    <a:pt x="1572" y="1103"/>
                  </a:cubicBezTo>
                  <a:cubicBezTo>
                    <a:pt x="1244" y="1219"/>
                    <a:pt x="906" y="1290"/>
                    <a:pt x="550" y="1245"/>
                  </a:cubicBezTo>
                  <a:close/>
                </a:path>
              </a:pathLst>
            </a:custGeom>
            <a:solidFill>
              <a:srgbClr val="FFD4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908" y="1974"/>
              <a:ext cx="284" cy="275"/>
            </a:xfrm>
            <a:custGeom>
              <a:avLst/>
              <a:gdLst>
                <a:gd name="T0" fmla="*/ 1439 w 1470"/>
                <a:gd name="T1" fmla="*/ 460 h 1423"/>
                <a:gd name="T2" fmla="*/ 1304 w 1470"/>
                <a:gd name="T3" fmla="*/ 266 h 1423"/>
                <a:gd name="T4" fmla="*/ 254 w 1470"/>
                <a:gd name="T5" fmla="*/ 17 h 1423"/>
                <a:gd name="T6" fmla="*/ 39 w 1470"/>
                <a:gd name="T7" fmla="*/ 209 h 1423"/>
                <a:gd name="T8" fmla="*/ 0 w 1470"/>
                <a:gd name="T9" fmla="*/ 322 h 1423"/>
                <a:gd name="T10" fmla="*/ 1024 w 1470"/>
                <a:gd name="T11" fmla="*/ 486 h 1423"/>
                <a:gd name="T12" fmla="*/ 1174 w 1470"/>
                <a:gd name="T13" fmla="*/ 680 h 1423"/>
                <a:gd name="T14" fmla="*/ 1216 w 1470"/>
                <a:gd name="T15" fmla="*/ 1423 h 1423"/>
                <a:gd name="T16" fmla="*/ 1259 w 1470"/>
                <a:gd name="T17" fmla="*/ 1409 h 1423"/>
                <a:gd name="T18" fmla="*/ 1411 w 1470"/>
                <a:gd name="T19" fmla="*/ 1228 h 1423"/>
                <a:gd name="T20" fmla="*/ 1439 w 1470"/>
                <a:gd name="T21" fmla="*/ 460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0" h="1423">
                  <a:moveTo>
                    <a:pt x="1439" y="460"/>
                  </a:moveTo>
                  <a:cubicBezTo>
                    <a:pt x="1431" y="387"/>
                    <a:pt x="1366" y="297"/>
                    <a:pt x="1304" y="266"/>
                  </a:cubicBezTo>
                  <a:cubicBezTo>
                    <a:pt x="971" y="110"/>
                    <a:pt x="626" y="0"/>
                    <a:pt x="254" y="17"/>
                  </a:cubicBezTo>
                  <a:cubicBezTo>
                    <a:pt x="183" y="20"/>
                    <a:pt x="79" y="108"/>
                    <a:pt x="39" y="209"/>
                  </a:cubicBezTo>
                  <a:cubicBezTo>
                    <a:pt x="25" y="246"/>
                    <a:pt x="11" y="285"/>
                    <a:pt x="0" y="322"/>
                  </a:cubicBezTo>
                  <a:cubicBezTo>
                    <a:pt x="355" y="282"/>
                    <a:pt x="694" y="359"/>
                    <a:pt x="1024" y="486"/>
                  </a:cubicBezTo>
                  <a:cubicBezTo>
                    <a:pt x="1089" y="514"/>
                    <a:pt x="1160" y="601"/>
                    <a:pt x="1174" y="680"/>
                  </a:cubicBezTo>
                  <a:cubicBezTo>
                    <a:pt x="1219" y="934"/>
                    <a:pt x="1233" y="1169"/>
                    <a:pt x="1216" y="1423"/>
                  </a:cubicBezTo>
                  <a:cubicBezTo>
                    <a:pt x="1230" y="1417"/>
                    <a:pt x="1244" y="1414"/>
                    <a:pt x="1259" y="1409"/>
                  </a:cubicBezTo>
                  <a:cubicBezTo>
                    <a:pt x="1323" y="1383"/>
                    <a:pt x="1394" y="1298"/>
                    <a:pt x="1411" y="1228"/>
                  </a:cubicBezTo>
                  <a:cubicBezTo>
                    <a:pt x="1462" y="965"/>
                    <a:pt x="1470" y="728"/>
                    <a:pt x="1439" y="460"/>
                  </a:cubicBezTo>
                  <a:close/>
                </a:path>
              </a:pathLst>
            </a:custGeom>
            <a:solidFill>
              <a:srgbClr val="ED1B2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532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81" r:id="rId12"/>
    <p:sldLayoutId id="2147483892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14" tIns="60857" rIns="121714" bIns="6085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14" tIns="60857" rIns="121714" bIns="60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14" tIns="60857" rIns="121714" bIns="60857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27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714" tIns="60857" rIns="121714" bIns="60857"/>
          <a:lstStyle/>
          <a:p>
            <a:pPr algn="ctr" defTabSz="91270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306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561" tIns="61281" rIns="122561" bIns="61281">
            <a:spAutoFit/>
          </a:bodyPr>
          <a:lstStyle/>
          <a:p>
            <a:pPr defTabSz="9127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27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531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371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689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5309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377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279" indent="-456279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8750" indent="-380281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1075" indent="-30418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29493" indent="-304184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7962" indent="-304184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6332" indent="-30418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4802" indent="-30418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3223" indent="-30418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1641" indent="-30418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71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6890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09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778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148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0519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8992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7438" algn="l" defTabSz="12168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2" tIns="45718" rIns="91272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2" tIns="45718" rIns="91272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A236C-F93A-4FF8-A4E0-8A6A87BD16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6" y="144207"/>
            <a:ext cx="797847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 bwMode="auto">
          <a:xfrm>
            <a:off x="10143070" y="222830"/>
            <a:ext cx="1282497" cy="246857"/>
            <a:chOff x="2838" y="1974"/>
            <a:chExt cx="1995" cy="384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216" y="2104"/>
              <a:ext cx="175" cy="217"/>
            </a:xfrm>
            <a:custGeom>
              <a:avLst/>
              <a:gdLst>
                <a:gd name="T0" fmla="*/ 460 w 906"/>
                <a:gd name="T1" fmla="*/ 1126 h 1126"/>
                <a:gd name="T2" fmla="*/ 0 w 906"/>
                <a:gd name="T3" fmla="*/ 931 h 1126"/>
                <a:gd name="T4" fmla="*/ 172 w 906"/>
                <a:gd name="T5" fmla="*/ 776 h 1126"/>
                <a:gd name="T6" fmla="*/ 449 w 906"/>
                <a:gd name="T7" fmla="*/ 915 h 1126"/>
                <a:gd name="T8" fmla="*/ 621 w 906"/>
                <a:gd name="T9" fmla="*/ 810 h 1126"/>
                <a:gd name="T10" fmla="*/ 522 w 906"/>
                <a:gd name="T11" fmla="*/ 709 h 1126"/>
                <a:gd name="T12" fmla="*/ 333 w 906"/>
                <a:gd name="T13" fmla="*/ 655 h 1126"/>
                <a:gd name="T14" fmla="*/ 54 w 906"/>
                <a:gd name="T15" fmla="*/ 350 h 1126"/>
                <a:gd name="T16" fmla="*/ 466 w 906"/>
                <a:gd name="T17" fmla="*/ 0 h 1126"/>
                <a:gd name="T18" fmla="*/ 875 w 906"/>
                <a:gd name="T19" fmla="*/ 169 h 1126"/>
                <a:gd name="T20" fmla="*/ 697 w 906"/>
                <a:gd name="T21" fmla="*/ 316 h 1126"/>
                <a:gd name="T22" fmla="*/ 472 w 906"/>
                <a:gd name="T23" fmla="*/ 212 h 1126"/>
                <a:gd name="T24" fmla="*/ 325 w 906"/>
                <a:gd name="T25" fmla="*/ 316 h 1126"/>
                <a:gd name="T26" fmla="*/ 472 w 906"/>
                <a:gd name="T27" fmla="*/ 418 h 1126"/>
                <a:gd name="T28" fmla="*/ 632 w 906"/>
                <a:gd name="T29" fmla="*/ 460 h 1126"/>
                <a:gd name="T30" fmla="*/ 906 w 906"/>
                <a:gd name="T31" fmla="*/ 765 h 1126"/>
                <a:gd name="T32" fmla="*/ 460 w 906"/>
                <a:gd name="T33" fmla="*/ 1126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6" h="1126">
                  <a:moveTo>
                    <a:pt x="460" y="1126"/>
                  </a:moveTo>
                  <a:cubicBezTo>
                    <a:pt x="268" y="1126"/>
                    <a:pt x="105" y="1075"/>
                    <a:pt x="0" y="931"/>
                  </a:cubicBezTo>
                  <a:lnTo>
                    <a:pt x="172" y="776"/>
                  </a:lnTo>
                  <a:cubicBezTo>
                    <a:pt x="226" y="855"/>
                    <a:pt x="333" y="915"/>
                    <a:pt x="449" y="915"/>
                  </a:cubicBezTo>
                  <a:cubicBezTo>
                    <a:pt x="531" y="915"/>
                    <a:pt x="621" y="886"/>
                    <a:pt x="621" y="810"/>
                  </a:cubicBezTo>
                  <a:cubicBezTo>
                    <a:pt x="621" y="751"/>
                    <a:pt x="576" y="731"/>
                    <a:pt x="522" y="709"/>
                  </a:cubicBezTo>
                  <a:cubicBezTo>
                    <a:pt x="494" y="697"/>
                    <a:pt x="370" y="663"/>
                    <a:pt x="333" y="655"/>
                  </a:cubicBezTo>
                  <a:cubicBezTo>
                    <a:pt x="184" y="615"/>
                    <a:pt x="54" y="536"/>
                    <a:pt x="54" y="350"/>
                  </a:cubicBezTo>
                  <a:cubicBezTo>
                    <a:pt x="54" y="147"/>
                    <a:pt x="223" y="0"/>
                    <a:pt x="466" y="0"/>
                  </a:cubicBezTo>
                  <a:cubicBezTo>
                    <a:pt x="658" y="0"/>
                    <a:pt x="788" y="54"/>
                    <a:pt x="875" y="169"/>
                  </a:cubicBezTo>
                  <a:lnTo>
                    <a:pt x="697" y="316"/>
                  </a:lnTo>
                  <a:cubicBezTo>
                    <a:pt x="646" y="248"/>
                    <a:pt x="556" y="212"/>
                    <a:pt x="472" y="212"/>
                  </a:cubicBezTo>
                  <a:cubicBezTo>
                    <a:pt x="392" y="212"/>
                    <a:pt x="325" y="243"/>
                    <a:pt x="325" y="316"/>
                  </a:cubicBezTo>
                  <a:cubicBezTo>
                    <a:pt x="325" y="384"/>
                    <a:pt x="390" y="398"/>
                    <a:pt x="472" y="418"/>
                  </a:cubicBezTo>
                  <a:cubicBezTo>
                    <a:pt x="497" y="426"/>
                    <a:pt x="604" y="452"/>
                    <a:pt x="632" y="460"/>
                  </a:cubicBezTo>
                  <a:cubicBezTo>
                    <a:pt x="793" y="505"/>
                    <a:pt x="906" y="590"/>
                    <a:pt x="906" y="765"/>
                  </a:cubicBezTo>
                  <a:cubicBezTo>
                    <a:pt x="898" y="1008"/>
                    <a:pt x="686" y="1126"/>
                    <a:pt x="460" y="112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400" y="2107"/>
              <a:ext cx="75" cy="213"/>
            </a:xfrm>
            <a:custGeom>
              <a:avLst/>
              <a:gdLst>
                <a:gd name="T0" fmla="*/ 226 w 390"/>
                <a:gd name="T1" fmla="*/ 1104 h 1104"/>
                <a:gd name="T2" fmla="*/ 0 w 390"/>
                <a:gd name="T3" fmla="*/ 883 h 1104"/>
                <a:gd name="T4" fmla="*/ 0 w 390"/>
                <a:gd name="T5" fmla="*/ 0 h 1104"/>
                <a:gd name="T6" fmla="*/ 251 w 390"/>
                <a:gd name="T7" fmla="*/ 0 h 1104"/>
                <a:gd name="T8" fmla="*/ 251 w 390"/>
                <a:gd name="T9" fmla="*/ 821 h 1104"/>
                <a:gd name="T10" fmla="*/ 316 w 390"/>
                <a:gd name="T11" fmla="*/ 883 h 1104"/>
                <a:gd name="T12" fmla="*/ 390 w 390"/>
                <a:gd name="T13" fmla="*/ 878 h 1104"/>
                <a:gd name="T14" fmla="*/ 390 w 390"/>
                <a:gd name="T15" fmla="*/ 1078 h 1104"/>
                <a:gd name="T16" fmla="*/ 226 w 390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0" h="1104">
                  <a:moveTo>
                    <a:pt x="226" y="1104"/>
                  </a:moveTo>
                  <a:cubicBezTo>
                    <a:pt x="57" y="1104"/>
                    <a:pt x="0" y="993"/>
                    <a:pt x="0" y="883"/>
                  </a:cubicBezTo>
                  <a:lnTo>
                    <a:pt x="0" y="0"/>
                  </a:lnTo>
                  <a:lnTo>
                    <a:pt x="251" y="0"/>
                  </a:lnTo>
                  <a:lnTo>
                    <a:pt x="251" y="821"/>
                  </a:lnTo>
                  <a:cubicBezTo>
                    <a:pt x="251" y="855"/>
                    <a:pt x="263" y="883"/>
                    <a:pt x="316" y="883"/>
                  </a:cubicBezTo>
                  <a:cubicBezTo>
                    <a:pt x="339" y="883"/>
                    <a:pt x="362" y="881"/>
                    <a:pt x="390" y="878"/>
                  </a:cubicBezTo>
                  <a:lnTo>
                    <a:pt x="390" y="1078"/>
                  </a:lnTo>
                  <a:cubicBezTo>
                    <a:pt x="342" y="1092"/>
                    <a:pt x="280" y="1104"/>
                    <a:pt x="226" y="110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483" y="2106"/>
              <a:ext cx="48" cy="211"/>
            </a:xfrm>
            <a:custGeom>
              <a:avLst/>
              <a:gdLst>
                <a:gd name="T0" fmla="*/ 0 w 251"/>
                <a:gd name="T1" fmla="*/ 187 h 1095"/>
                <a:gd name="T2" fmla="*/ 0 w 251"/>
                <a:gd name="T3" fmla="*/ 0 h 1095"/>
                <a:gd name="T4" fmla="*/ 251 w 251"/>
                <a:gd name="T5" fmla="*/ 0 h 1095"/>
                <a:gd name="T6" fmla="*/ 251 w 251"/>
                <a:gd name="T7" fmla="*/ 187 h 1095"/>
                <a:gd name="T8" fmla="*/ 0 w 251"/>
                <a:gd name="T9" fmla="*/ 187 h 1095"/>
                <a:gd name="T10" fmla="*/ 0 w 251"/>
                <a:gd name="T11" fmla="*/ 1095 h 1095"/>
                <a:gd name="T12" fmla="*/ 0 w 251"/>
                <a:gd name="T13" fmla="*/ 294 h 1095"/>
                <a:gd name="T14" fmla="*/ 251 w 251"/>
                <a:gd name="T15" fmla="*/ 294 h 1095"/>
                <a:gd name="T16" fmla="*/ 251 w 251"/>
                <a:gd name="T17" fmla="*/ 1095 h 1095"/>
                <a:gd name="T18" fmla="*/ 0 w 251"/>
                <a:gd name="T19" fmla="*/ 1095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" h="1095">
                  <a:moveTo>
                    <a:pt x="0" y="187"/>
                  </a:moveTo>
                  <a:lnTo>
                    <a:pt x="0" y="0"/>
                  </a:lnTo>
                  <a:lnTo>
                    <a:pt x="251" y="0"/>
                  </a:lnTo>
                  <a:lnTo>
                    <a:pt x="251" y="187"/>
                  </a:lnTo>
                  <a:lnTo>
                    <a:pt x="0" y="187"/>
                  </a:lnTo>
                  <a:close/>
                  <a:moveTo>
                    <a:pt x="0" y="1095"/>
                  </a:moveTo>
                  <a:lnTo>
                    <a:pt x="0" y="294"/>
                  </a:lnTo>
                  <a:lnTo>
                    <a:pt x="251" y="294"/>
                  </a:lnTo>
                  <a:lnTo>
                    <a:pt x="251" y="1095"/>
                  </a:lnTo>
                  <a:lnTo>
                    <a:pt x="0" y="109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3544" y="2108"/>
              <a:ext cx="149" cy="213"/>
            </a:xfrm>
            <a:custGeom>
              <a:avLst/>
              <a:gdLst>
                <a:gd name="T0" fmla="*/ 525 w 771"/>
                <a:gd name="T1" fmla="*/ 1083 h 1103"/>
                <a:gd name="T2" fmla="*/ 525 w 771"/>
                <a:gd name="T3" fmla="*/ 990 h 1103"/>
                <a:gd name="T4" fmla="*/ 520 w 771"/>
                <a:gd name="T5" fmla="*/ 990 h 1103"/>
                <a:gd name="T6" fmla="*/ 297 w 771"/>
                <a:gd name="T7" fmla="*/ 1103 h 1103"/>
                <a:gd name="T8" fmla="*/ 0 w 771"/>
                <a:gd name="T9" fmla="*/ 807 h 1103"/>
                <a:gd name="T10" fmla="*/ 0 w 771"/>
                <a:gd name="T11" fmla="*/ 564 h 1103"/>
                <a:gd name="T12" fmla="*/ 314 w 771"/>
                <a:gd name="T13" fmla="*/ 268 h 1103"/>
                <a:gd name="T14" fmla="*/ 514 w 771"/>
                <a:gd name="T15" fmla="*/ 358 h 1103"/>
                <a:gd name="T16" fmla="*/ 520 w 771"/>
                <a:gd name="T17" fmla="*/ 358 h 1103"/>
                <a:gd name="T18" fmla="*/ 520 w 771"/>
                <a:gd name="T19" fmla="*/ 0 h 1103"/>
                <a:gd name="T20" fmla="*/ 771 w 771"/>
                <a:gd name="T21" fmla="*/ 0 h 1103"/>
                <a:gd name="T22" fmla="*/ 771 w 771"/>
                <a:gd name="T23" fmla="*/ 1083 h 1103"/>
                <a:gd name="T24" fmla="*/ 525 w 771"/>
                <a:gd name="T25" fmla="*/ 1083 h 1103"/>
                <a:gd name="T26" fmla="*/ 520 w 771"/>
                <a:gd name="T27" fmla="*/ 578 h 1103"/>
                <a:gd name="T28" fmla="*/ 381 w 771"/>
                <a:gd name="T29" fmla="*/ 448 h 1103"/>
                <a:gd name="T30" fmla="*/ 252 w 771"/>
                <a:gd name="T31" fmla="*/ 587 h 1103"/>
                <a:gd name="T32" fmla="*/ 252 w 771"/>
                <a:gd name="T33" fmla="*/ 773 h 1103"/>
                <a:gd name="T34" fmla="*/ 381 w 771"/>
                <a:gd name="T35" fmla="*/ 903 h 1103"/>
                <a:gd name="T36" fmla="*/ 517 w 771"/>
                <a:gd name="T37" fmla="*/ 765 h 1103"/>
                <a:gd name="T38" fmla="*/ 517 w 771"/>
                <a:gd name="T39" fmla="*/ 578 h 1103"/>
                <a:gd name="T40" fmla="*/ 520 w 771"/>
                <a:gd name="T41" fmla="*/ 57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1" h="1103">
                  <a:moveTo>
                    <a:pt x="525" y="1083"/>
                  </a:moveTo>
                  <a:lnTo>
                    <a:pt x="525" y="990"/>
                  </a:lnTo>
                  <a:lnTo>
                    <a:pt x="520" y="990"/>
                  </a:lnTo>
                  <a:cubicBezTo>
                    <a:pt x="469" y="1061"/>
                    <a:pt x="373" y="1103"/>
                    <a:pt x="297" y="1103"/>
                  </a:cubicBezTo>
                  <a:cubicBezTo>
                    <a:pt x="116" y="1103"/>
                    <a:pt x="0" y="993"/>
                    <a:pt x="0" y="807"/>
                  </a:cubicBezTo>
                  <a:lnTo>
                    <a:pt x="0" y="564"/>
                  </a:lnTo>
                  <a:cubicBezTo>
                    <a:pt x="0" y="381"/>
                    <a:pt x="139" y="268"/>
                    <a:pt x="314" y="268"/>
                  </a:cubicBezTo>
                  <a:cubicBezTo>
                    <a:pt x="393" y="268"/>
                    <a:pt x="472" y="302"/>
                    <a:pt x="514" y="358"/>
                  </a:cubicBezTo>
                  <a:lnTo>
                    <a:pt x="520" y="358"/>
                  </a:lnTo>
                  <a:lnTo>
                    <a:pt x="520" y="0"/>
                  </a:lnTo>
                  <a:lnTo>
                    <a:pt x="771" y="0"/>
                  </a:lnTo>
                  <a:lnTo>
                    <a:pt x="771" y="1083"/>
                  </a:lnTo>
                  <a:lnTo>
                    <a:pt x="525" y="1083"/>
                  </a:lnTo>
                  <a:close/>
                  <a:moveTo>
                    <a:pt x="520" y="578"/>
                  </a:moveTo>
                  <a:cubicBezTo>
                    <a:pt x="520" y="488"/>
                    <a:pt x="449" y="448"/>
                    <a:pt x="381" y="448"/>
                  </a:cubicBezTo>
                  <a:cubicBezTo>
                    <a:pt x="319" y="448"/>
                    <a:pt x="252" y="488"/>
                    <a:pt x="252" y="587"/>
                  </a:cubicBezTo>
                  <a:lnTo>
                    <a:pt x="252" y="773"/>
                  </a:lnTo>
                  <a:cubicBezTo>
                    <a:pt x="252" y="858"/>
                    <a:pt x="311" y="903"/>
                    <a:pt x="381" y="903"/>
                  </a:cubicBezTo>
                  <a:cubicBezTo>
                    <a:pt x="446" y="903"/>
                    <a:pt x="517" y="866"/>
                    <a:pt x="517" y="765"/>
                  </a:cubicBezTo>
                  <a:lnTo>
                    <a:pt x="517" y="578"/>
                  </a:lnTo>
                  <a:lnTo>
                    <a:pt x="520" y="57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3705" y="2159"/>
              <a:ext cx="145" cy="162"/>
            </a:xfrm>
            <a:custGeom>
              <a:avLst/>
              <a:gdLst>
                <a:gd name="T0" fmla="*/ 257 w 753"/>
                <a:gd name="T1" fmla="*/ 503 h 838"/>
                <a:gd name="T2" fmla="*/ 257 w 753"/>
                <a:gd name="T3" fmla="*/ 519 h 838"/>
                <a:gd name="T4" fmla="*/ 440 w 753"/>
                <a:gd name="T5" fmla="*/ 644 h 838"/>
                <a:gd name="T6" fmla="*/ 638 w 753"/>
                <a:gd name="T7" fmla="*/ 590 h 838"/>
                <a:gd name="T8" fmla="*/ 711 w 753"/>
                <a:gd name="T9" fmla="*/ 768 h 838"/>
                <a:gd name="T10" fmla="*/ 398 w 753"/>
                <a:gd name="T11" fmla="*/ 838 h 838"/>
                <a:gd name="T12" fmla="*/ 0 w 753"/>
                <a:gd name="T13" fmla="*/ 511 h 838"/>
                <a:gd name="T14" fmla="*/ 0 w 753"/>
                <a:gd name="T15" fmla="*/ 350 h 838"/>
                <a:gd name="T16" fmla="*/ 384 w 753"/>
                <a:gd name="T17" fmla="*/ 0 h 838"/>
                <a:gd name="T18" fmla="*/ 753 w 753"/>
                <a:gd name="T19" fmla="*/ 299 h 838"/>
                <a:gd name="T20" fmla="*/ 753 w 753"/>
                <a:gd name="T21" fmla="*/ 500 h 838"/>
                <a:gd name="T22" fmla="*/ 257 w 753"/>
                <a:gd name="T23" fmla="*/ 500 h 838"/>
                <a:gd name="T24" fmla="*/ 257 w 753"/>
                <a:gd name="T25" fmla="*/ 503 h 838"/>
                <a:gd name="T26" fmla="*/ 511 w 753"/>
                <a:gd name="T27" fmla="*/ 313 h 838"/>
                <a:gd name="T28" fmla="*/ 387 w 753"/>
                <a:gd name="T29" fmla="*/ 195 h 838"/>
                <a:gd name="T30" fmla="*/ 257 w 753"/>
                <a:gd name="T31" fmla="*/ 325 h 838"/>
                <a:gd name="T32" fmla="*/ 257 w 753"/>
                <a:gd name="T33" fmla="*/ 353 h 838"/>
                <a:gd name="T34" fmla="*/ 511 w 753"/>
                <a:gd name="T35" fmla="*/ 353 h 838"/>
                <a:gd name="T36" fmla="*/ 511 w 753"/>
                <a:gd name="T37" fmla="*/ 313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3" h="838">
                  <a:moveTo>
                    <a:pt x="257" y="503"/>
                  </a:moveTo>
                  <a:lnTo>
                    <a:pt x="257" y="519"/>
                  </a:lnTo>
                  <a:cubicBezTo>
                    <a:pt x="257" y="601"/>
                    <a:pt x="358" y="644"/>
                    <a:pt x="440" y="644"/>
                  </a:cubicBezTo>
                  <a:cubicBezTo>
                    <a:pt x="514" y="644"/>
                    <a:pt x="601" y="604"/>
                    <a:pt x="638" y="590"/>
                  </a:cubicBezTo>
                  <a:lnTo>
                    <a:pt x="711" y="768"/>
                  </a:lnTo>
                  <a:cubicBezTo>
                    <a:pt x="632" y="810"/>
                    <a:pt x="547" y="838"/>
                    <a:pt x="398" y="838"/>
                  </a:cubicBezTo>
                  <a:cubicBezTo>
                    <a:pt x="206" y="838"/>
                    <a:pt x="0" y="740"/>
                    <a:pt x="0" y="511"/>
                  </a:cubicBezTo>
                  <a:lnTo>
                    <a:pt x="0" y="350"/>
                  </a:lnTo>
                  <a:cubicBezTo>
                    <a:pt x="0" y="113"/>
                    <a:pt x="192" y="0"/>
                    <a:pt x="384" y="0"/>
                  </a:cubicBezTo>
                  <a:cubicBezTo>
                    <a:pt x="570" y="0"/>
                    <a:pt x="753" y="102"/>
                    <a:pt x="753" y="299"/>
                  </a:cubicBezTo>
                  <a:lnTo>
                    <a:pt x="753" y="500"/>
                  </a:lnTo>
                  <a:lnTo>
                    <a:pt x="257" y="500"/>
                  </a:lnTo>
                  <a:lnTo>
                    <a:pt x="257" y="503"/>
                  </a:lnTo>
                  <a:close/>
                  <a:moveTo>
                    <a:pt x="511" y="313"/>
                  </a:moveTo>
                  <a:cubicBezTo>
                    <a:pt x="511" y="229"/>
                    <a:pt x="451" y="195"/>
                    <a:pt x="387" y="195"/>
                  </a:cubicBezTo>
                  <a:cubicBezTo>
                    <a:pt x="316" y="195"/>
                    <a:pt x="257" y="234"/>
                    <a:pt x="257" y="325"/>
                  </a:cubicBezTo>
                  <a:lnTo>
                    <a:pt x="257" y="353"/>
                  </a:lnTo>
                  <a:lnTo>
                    <a:pt x="511" y="353"/>
                  </a:lnTo>
                  <a:lnTo>
                    <a:pt x="511" y="3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861" y="2107"/>
              <a:ext cx="212" cy="210"/>
            </a:xfrm>
            <a:custGeom>
              <a:avLst/>
              <a:gdLst>
                <a:gd name="T0" fmla="*/ 164 w 212"/>
                <a:gd name="T1" fmla="*/ 210 h 210"/>
                <a:gd name="T2" fmla="*/ 164 w 212"/>
                <a:gd name="T3" fmla="*/ 77 h 210"/>
                <a:gd name="T4" fmla="*/ 163 w 212"/>
                <a:gd name="T5" fmla="*/ 77 h 210"/>
                <a:gd name="T6" fmla="*/ 124 w 212"/>
                <a:gd name="T7" fmla="*/ 182 h 210"/>
                <a:gd name="T8" fmla="*/ 88 w 212"/>
                <a:gd name="T9" fmla="*/ 182 h 210"/>
                <a:gd name="T10" fmla="*/ 50 w 212"/>
                <a:gd name="T11" fmla="*/ 77 h 210"/>
                <a:gd name="T12" fmla="*/ 49 w 212"/>
                <a:gd name="T13" fmla="*/ 77 h 210"/>
                <a:gd name="T14" fmla="*/ 49 w 212"/>
                <a:gd name="T15" fmla="*/ 210 h 210"/>
                <a:gd name="T16" fmla="*/ 0 w 212"/>
                <a:gd name="T17" fmla="*/ 210 h 210"/>
                <a:gd name="T18" fmla="*/ 0 w 212"/>
                <a:gd name="T19" fmla="*/ 0 h 210"/>
                <a:gd name="T20" fmla="*/ 66 w 212"/>
                <a:gd name="T21" fmla="*/ 0 h 210"/>
                <a:gd name="T22" fmla="*/ 107 w 212"/>
                <a:gd name="T23" fmla="*/ 109 h 210"/>
                <a:gd name="T24" fmla="*/ 147 w 212"/>
                <a:gd name="T25" fmla="*/ 0 h 210"/>
                <a:gd name="T26" fmla="*/ 212 w 212"/>
                <a:gd name="T27" fmla="*/ 0 h 210"/>
                <a:gd name="T28" fmla="*/ 212 w 212"/>
                <a:gd name="T29" fmla="*/ 210 h 210"/>
                <a:gd name="T30" fmla="*/ 164 w 212"/>
                <a:gd name="T31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210">
                  <a:moveTo>
                    <a:pt x="164" y="210"/>
                  </a:moveTo>
                  <a:lnTo>
                    <a:pt x="164" y="77"/>
                  </a:lnTo>
                  <a:lnTo>
                    <a:pt x="163" y="77"/>
                  </a:lnTo>
                  <a:lnTo>
                    <a:pt x="124" y="182"/>
                  </a:lnTo>
                  <a:lnTo>
                    <a:pt x="88" y="182"/>
                  </a:lnTo>
                  <a:lnTo>
                    <a:pt x="50" y="77"/>
                  </a:lnTo>
                  <a:lnTo>
                    <a:pt x="49" y="77"/>
                  </a:lnTo>
                  <a:lnTo>
                    <a:pt x="49" y="210"/>
                  </a:lnTo>
                  <a:lnTo>
                    <a:pt x="0" y="210"/>
                  </a:lnTo>
                  <a:lnTo>
                    <a:pt x="0" y="0"/>
                  </a:lnTo>
                  <a:lnTo>
                    <a:pt x="66" y="0"/>
                  </a:lnTo>
                  <a:lnTo>
                    <a:pt x="107" y="109"/>
                  </a:lnTo>
                  <a:lnTo>
                    <a:pt x="147" y="0"/>
                  </a:lnTo>
                  <a:lnTo>
                    <a:pt x="212" y="0"/>
                  </a:lnTo>
                  <a:lnTo>
                    <a:pt x="212" y="210"/>
                  </a:lnTo>
                  <a:lnTo>
                    <a:pt x="164" y="2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4086" y="2159"/>
              <a:ext cx="149" cy="162"/>
            </a:xfrm>
            <a:custGeom>
              <a:avLst/>
              <a:gdLst>
                <a:gd name="T0" fmla="*/ 387 w 768"/>
                <a:gd name="T1" fmla="*/ 838 h 838"/>
                <a:gd name="T2" fmla="*/ 0 w 768"/>
                <a:gd name="T3" fmla="*/ 516 h 838"/>
                <a:gd name="T4" fmla="*/ 0 w 768"/>
                <a:gd name="T5" fmla="*/ 344 h 838"/>
                <a:gd name="T6" fmla="*/ 381 w 768"/>
                <a:gd name="T7" fmla="*/ 0 h 838"/>
                <a:gd name="T8" fmla="*/ 768 w 768"/>
                <a:gd name="T9" fmla="*/ 336 h 838"/>
                <a:gd name="T10" fmla="*/ 768 w 768"/>
                <a:gd name="T11" fmla="*/ 502 h 838"/>
                <a:gd name="T12" fmla="*/ 387 w 768"/>
                <a:gd name="T13" fmla="*/ 838 h 838"/>
                <a:gd name="T14" fmla="*/ 514 w 768"/>
                <a:gd name="T15" fmla="*/ 319 h 838"/>
                <a:gd name="T16" fmla="*/ 384 w 768"/>
                <a:gd name="T17" fmla="*/ 192 h 838"/>
                <a:gd name="T18" fmla="*/ 257 w 768"/>
                <a:gd name="T19" fmla="*/ 325 h 838"/>
                <a:gd name="T20" fmla="*/ 257 w 768"/>
                <a:gd name="T21" fmla="*/ 522 h 838"/>
                <a:gd name="T22" fmla="*/ 387 w 768"/>
                <a:gd name="T23" fmla="*/ 646 h 838"/>
                <a:gd name="T24" fmla="*/ 514 w 768"/>
                <a:gd name="T25" fmla="*/ 519 h 838"/>
                <a:gd name="T26" fmla="*/ 514 w 768"/>
                <a:gd name="T27" fmla="*/ 319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8" h="838">
                  <a:moveTo>
                    <a:pt x="387" y="838"/>
                  </a:moveTo>
                  <a:cubicBezTo>
                    <a:pt x="195" y="838"/>
                    <a:pt x="0" y="751"/>
                    <a:pt x="0" y="516"/>
                  </a:cubicBezTo>
                  <a:lnTo>
                    <a:pt x="0" y="344"/>
                  </a:lnTo>
                  <a:cubicBezTo>
                    <a:pt x="0" y="113"/>
                    <a:pt x="192" y="0"/>
                    <a:pt x="381" y="0"/>
                  </a:cubicBezTo>
                  <a:cubicBezTo>
                    <a:pt x="573" y="0"/>
                    <a:pt x="768" y="104"/>
                    <a:pt x="768" y="336"/>
                  </a:cubicBezTo>
                  <a:lnTo>
                    <a:pt x="768" y="502"/>
                  </a:lnTo>
                  <a:cubicBezTo>
                    <a:pt x="768" y="737"/>
                    <a:pt x="568" y="838"/>
                    <a:pt x="387" y="838"/>
                  </a:cubicBezTo>
                  <a:close/>
                  <a:moveTo>
                    <a:pt x="514" y="319"/>
                  </a:moveTo>
                  <a:cubicBezTo>
                    <a:pt x="514" y="243"/>
                    <a:pt x="460" y="192"/>
                    <a:pt x="384" y="192"/>
                  </a:cubicBezTo>
                  <a:cubicBezTo>
                    <a:pt x="314" y="192"/>
                    <a:pt x="257" y="237"/>
                    <a:pt x="257" y="325"/>
                  </a:cubicBezTo>
                  <a:lnTo>
                    <a:pt x="257" y="522"/>
                  </a:lnTo>
                  <a:cubicBezTo>
                    <a:pt x="257" y="601"/>
                    <a:pt x="308" y="646"/>
                    <a:pt x="387" y="646"/>
                  </a:cubicBezTo>
                  <a:cubicBezTo>
                    <a:pt x="458" y="646"/>
                    <a:pt x="514" y="604"/>
                    <a:pt x="514" y="519"/>
                  </a:cubicBezTo>
                  <a:lnTo>
                    <a:pt x="514" y="31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4247" y="2108"/>
              <a:ext cx="148" cy="213"/>
            </a:xfrm>
            <a:custGeom>
              <a:avLst/>
              <a:gdLst>
                <a:gd name="T0" fmla="*/ 525 w 771"/>
                <a:gd name="T1" fmla="*/ 1083 h 1103"/>
                <a:gd name="T2" fmla="*/ 525 w 771"/>
                <a:gd name="T3" fmla="*/ 990 h 1103"/>
                <a:gd name="T4" fmla="*/ 519 w 771"/>
                <a:gd name="T5" fmla="*/ 990 h 1103"/>
                <a:gd name="T6" fmla="*/ 297 w 771"/>
                <a:gd name="T7" fmla="*/ 1103 h 1103"/>
                <a:gd name="T8" fmla="*/ 0 w 771"/>
                <a:gd name="T9" fmla="*/ 807 h 1103"/>
                <a:gd name="T10" fmla="*/ 0 w 771"/>
                <a:gd name="T11" fmla="*/ 564 h 1103"/>
                <a:gd name="T12" fmla="*/ 313 w 771"/>
                <a:gd name="T13" fmla="*/ 268 h 1103"/>
                <a:gd name="T14" fmla="*/ 514 w 771"/>
                <a:gd name="T15" fmla="*/ 358 h 1103"/>
                <a:gd name="T16" fmla="*/ 519 w 771"/>
                <a:gd name="T17" fmla="*/ 358 h 1103"/>
                <a:gd name="T18" fmla="*/ 519 w 771"/>
                <a:gd name="T19" fmla="*/ 0 h 1103"/>
                <a:gd name="T20" fmla="*/ 771 w 771"/>
                <a:gd name="T21" fmla="*/ 0 h 1103"/>
                <a:gd name="T22" fmla="*/ 771 w 771"/>
                <a:gd name="T23" fmla="*/ 1083 h 1103"/>
                <a:gd name="T24" fmla="*/ 525 w 771"/>
                <a:gd name="T25" fmla="*/ 1083 h 1103"/>
                <a:gd name="T26" fmla="*/ 519 w 771"/>
                <a:gd name="T27" fmla="*/ 578 h 1103"/>
                <a:gd name="T28" fmla="*/ 381 w 771"/>
                <a:gd name="T29" fmla="*/ 448 h 1103"/>
                <a:gd name="T30" fmla="*/ 251 w 771"/>
                <a:gd name="T31" fmla="*/ 587 h 1103"/>
                <a:gd name="T32" fmla="*/ 251 w 771"/>
                <a:gd name="T33" fmla="*/ 773 h 1103"/>
                <a:gd name="T34" fmla="*/ 381 w 771"/>
                <a:gd name="T35" fmla="*/ 903 h 1103"/>
                <a:gd name="T36" fmla="*/ 517 w 771"/>
                <a:gd name="T37" fmla="*/ 765 h 1103"/>
                <a:gd name="T38" fmla="*/ 517 w 771"/>
                <a:gd name="T39" fmla="*/ 578 h 1103"/>
                <a:gd name="T40" fmla="*/ 519 w 771"/>
                <a:gd name="T41" fmla="*/ 57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1" h="1103">
                  <a:moveTo>
                    <a:pt x="525" y="1083"/>
                  </a:moveTo>
                  <a:lnTo>
                    <a:pt x="525" y="990"/>
                  </a:lnTo>
                  <a:lnTo>
                    <a:pt x="519" y="990"/>
                  </a:lnTo>
                  <a:cubicBezTo>
                    <a:pt x="469" y="1061"/>
                    <a:pt x="373" y="1103"/>
                    <a:pt x="297" y="1103"/>
                  </a:cubicBezTo>
                  <a:cubicBezTo>
                    <a:pt x="116" y="1103"/>
                    <a:pt x="0" y="993"/>
                    <a:pt x="0" y="807"/>
                  </a:cubicBezTo>
                  <a:lnTo>
                    <a:pt x="0" y="564"/>
                  </a:lnTo>
                  <a:cubicBezTo>
                    <a:pt x="0" y="381"/>
                    <a:pt x="138" y="268"/>
                    <a:pt x="313" y="268"/>
                  </a:cubicBezTo>
                  <a:cubicBezTo>
                    <a:pt x="392" y="268"/>
                    <a:pt x="472" y="302"/>
                    <a:pt x="514" y="358"/>
                  </a:cubicBezTo>
                  <a:lnTo>
                    <a:pt x="519" y="358"/>
                  </a:lnTo>
                  <a:lnTo>
                    <a:pt x="519" y="0"/>
                  </a:lnTo>
                  <a:lnTo>
                    <a:pt x="771" y="0"/>
                  </a:lnTo>
                  <a:lnTo>
                    <a:pt x="771" y="1083"/>
                  </a:lnTo>
                  <a:lnTo>
                    <a:pt x="525" y="1083"/>
                  </a:lnTo>
                  <a:close/>
                  <a:moveTo>
                    <a:pt x="519" y="578"/>
                  </a:moveTo>
                  <a:cubicBezTo>
                    <a:pt x="519" y="488"/>
                    <a:pt x="449" y="448"/>
                    <a:pt x="381" y="448"/>
                  </a:cubicBezTo>
                  <a:cubicBezTo>
                    <a:pt x="319" y="448"/>
                    <a:pt x="251" y="488"/>
                    <a:pt x="251" y="587"/>
                  </a:cubicBezTo>
                  <a:lnTo>
                    <a:pt x="251" y="773"/>
                  </a:lnTo>
                  <a:cubicBezTo>
                    <a:pt x="251" y="858"/>
                    <a:pt x="311" y="903"/>
                    <a:pt x="381" y="903"/>
                  </a:cubicBezTo>
                  <a:cubicBezTo>
                    <a:pt x="446" y="903"/>
                    <a:pt x="517" y="866"/>
                    <a:pt x="517" y="765"/>
                  </a:cubicBezTo>
                  <a:lnTo>
                    <a:pt x="517" y="578"/>
                  </a:lnTo>
                  <a:lnTo>
                    <a:pt x="519" y="57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4405" y="2159"/>
              <a:ext cx="145" cy="162"/>
            </a:xfrm>
            <a:custGeom>
              <a:avLst/>
              <a:gdLst>
                <a:gd name="T0" fmla="*/ 256 w 753"/>
                <a:gd name="T1" fmla="*/ 503 h 838"/>
                <a:gd name="T2" fmla="*/ 256 w 753"/>
                <a:gd name="T3" fmla="*/ 519 h 838"/>
                <a:gd name="T4" fmla="*/ 440 w 753"/>
                <a:gd name="T5" fmla="*/ 644 h 838"/>
                <a:gd name="T6" fmla="*/ 637 w 753"/>
                <a:gd name="T7" fmla="*/ 590 h 838"/>
                <a:gd name="T8" fmla="*/ 711 w 753"/>
                <a:gd name="T9" fmla="*/ 768 h 838"/>
                <a:gd name="T10" fmla="*/ 398 w 753"/>
                <a:gd name="T11" fmla="*/ 838 h 838"/>
                <a:gd name="T12" fmla="*/ 0 w 753"/>
                <a:gd name="T13" fmla="*/ 511 h 838"/>
                <a:gd name="T14" fmla="*/ 0 w 753"/>
                <a:gd name="T15" fmla="*/ 350 h 838"/>
                <a:gd name="T16" fmla="*/ 383 w 753"/>
                <a:gd name="T17" fmla="*/ 0 h 838"/>
                <a:gd name="T18" fmla="*/ 753 w 753"/>
                <a:gd name="T19" fmla="*/ 299 h 838"/>
                <a:gd name="T20" fmla="*/ 753 w 753"/>
                <a:gd name="T21" fmla="*/ 500 h 838"/>
                <a:gd name="T22" fmla="*/ 256 w 753"/>
                <a:gd name="T23" fmla="*/ 500 h 838"/>
                <a:gd name="T24" fmla="*/ 256 w 753"/>
                <a:gd name="T25" fmla="*/ 503 h 838"/>
                <a:gd name="T26" fmla="*/ 510 w 753"/>
                <a:gd name="T27" fmla="*/ 313 h 838"/>
                <a:gd name="T28" fmla="*/ 386 w 753"/>
                <a:gd name="T29" fmla="*/ 195 h 838"/>
                <a:gd name="T30" fmla="*/ 256 w 753"/>
                <a:gd name="T31" fmla="*/ 325 h 838"/>
                <a:gd name="T32" fmla="*/ 256 w 753"/>
                <a:gd name="T33" fmla="*/ 353 h 838"/>
                <a:gd name="T34" fmla="*/ 510 w 753"/>
                <a:gd name="T35" fmla="*/ 353 h 838"/>
                <a:gd name="T36" fmla="*/ 510 w 753"/>
                <a:gd name="T37" fmla="*/ 313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3" h="838">
                  <a:moveTo>
                    <a:pt x="256" y="503"/>
                  </a:moveTo>
                  <a:lnTo>
                    <a:pt x="256" y="519"/>
                  </a:lnTo>
                  <a:cubicBezTo>
                    <a:pt x="256" y="601"/>
                    <a:pt x="358" y="644"/>
                    <a:pt x="440" y="644"/>
                  </a:cubicBezTo>
                  <a:cubicBezTo>
                    <a:pt x="513" y="644"/>
                    <a:pt x="601" y="604"/>
                    <a:pt x="637" y="590"/>
                  </a:cubicBezTo>
                  <a:lnTo>
                    <a:pt x="711" y="768"/>
                  </a:lnTo>
                  <a:cubicBezTo>
                    <a:pt x="632" y="810"/>
                    <a:pt x="547" y="838"/>
                    <a:pt x="398" y="838"/>
                  </a:cubicBezTo>
                  <a:cubicBezTo>
                    <a:pt x="206" y="838"/>
                    <a:pt x="0" y="740"/>
                    <a:pt x="0" y="511"/>
                  </a:cubicBezTo>
                  <a:lnTo>
                    <a:pt x="0" y="350"/>
                  </a:lnTo>
                  <a:cubicBezTo>
                    <a:pt x="0" y="113"/>
                    <a:pt x="192" y="0"/>
                    <a:pt x="383" y="0"/>
                  </a:cubicBezTo>
                  <a:cubicBezTo>
                    <a:pt x="570" y="0"/>
                    <a:pt x="753" y="102"/>
                    <a:pt x="753" y="299"/>
                  </a:cubicBezTo>
                  <a:lnTo>
                    <a:pt x="753" y="500"/>
                  </a:lnTo>
                  <a:lnTo>
                    <a:pt x="256" y="500"/>
                  </a:lnTo>
                  <a:lnTo>
                    <a:pt x="256" y="503"/>
                  </a:lnTo>
                  <a:close/>
                  <a:moveTo>
                    <a:pt x="510" y="313"/>
                  </a:moveTo>
                  <a:cubicBezTo>
                    <a:pt x="510" y="229"/>
                    <a:pt x="451" y="195"/>
                    <a:pt x="386" y="195"/>
                  </a:cubicBezTo>
                  <a:cubicBezTo>
                    <a:pt x="316" y="195"/>
                    <a:pt x="256" y="234"/>
                    <a:pt x="256" y="325"/>
                  </a:cubicBezTo>
                  <a:lnTo>
                    <a:pt x="256" y="353"/>
                  </a:lnTo>
                  <a:lnTo>
                    <a:pt x="510" y="353"/>
                  </a:lnTo>
                  <a:lnTo>
                    <a:pt x="510" y="3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59" y="2107"/>
              <a:ext cx="75" cy="213"/>
            </a:xfrm>
            <a:custGeom>
              <a:avLst/>
              <a:gdLst>
                <a:gd name="T0" fmla="*/ 229 w 390"/>
                <a:gd name="T1" fmla="*/ 1104 h 1104"/>
                <a:gd name="T2" fmla="*/ 0 w 390"/>
                <a:gd name="T3" fmla="*/ 883 h 1104"/>
                <a:gd name="T4" fmla="*/ 0 w 390"/>
                <a:gd name="T5" fmla="*/ 0 h 1104"/>
                <a:gd name="T6" fmla="*/ 252 w 390"/>
                <a:gd name="T7" fmla="*/ 0 h 1104"/>
                <a:gd name="T8" fmla="*/ 252 w 390"/>
                <a:gd name="T9" fmla="*/ 821 h 1104"/>
                <a:gd name="T10" fmla="*/ 316 w 390"/>
                <a:gd name="T11" fmla="*/ 883 h 1104"/>
                <a:gd name="T12" fmla="*/ 390 w 390"/>
                <a:gd name="T13" fmla="*/ 878 h 1104"/>
                <a:gd name="T14" fmla="*/ 390 w 390"/>
                <a:gd name="T15" fmla="*/ 1078 h 1104"/>
                <a:gd name="T16" fmla="*/ 229 w 390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0" h="1104">
                  <a:moveTo>
                    <a:pt x="229" y="1104"/>
                  </a:moveTo>
                  <a:cubicBezTo>
                    <a:pt x="60" y="1104"/>
                    <a:pt x="0" y="993"/>
                    <a:pt x="0" y="883"/>
                  </a:cubicBezTo>
                  <a:lnTo>
                    <a:pt x="0" y="0"/>
                  </a:lnTo>
                  <a:lnTo>
                    <a:pt x="252" y="0"/>
                  </a:lnTo>
                  <a:lnTo>
                    <a:pt x="252" y="821"/>
                  </a:lnTo>
                  <a:cubicBezTo>
                    <a:pt x="252" y="855"/>
                    <a:pt x="263" y="883"/>
                    <a:pt x="316" y="883"/>
                  </a:cubicBezTo>
                  <a:cubicBezTo>
                    <a:pt x="339" y="883"/>
                    <a:pt x="362" y="881"/>
                    <a:pt x="390" y="878"/>
                  </a:cubicBezTo>
                  <a:lnTo>
                    <a:pt x="390" y="1078"/>
                  </a:lnTo>
                  <a:cubicBezTo>
                    <a:pt x="345" y="1092"/>
                    <a:pt x="283" y="1104"/>
                    <a:pt x="229" y="110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4641" y="2304"/>
              <a:ext cx="9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658" y="2262"/>
              <a:ext cx="43" cy="56"/>
            </a:xfrm>
            <a:custGeom>
              <a:avLst/>
              <a:gdLst>
                <a:gd name="T0" fmla="*/ 116 w 223"/>
                <a:gd name="T1" fmla="*/ 291 h 291"/>
                <a:gd name="T2" fmla="*/ 0 w 223"/>
                <a:gd name="T3" fmla="*/ 178 h 291"/>
                <a:gd name="T4" fmla="*/ 0 w 223"/>
                <a:gd name="T5" fmla="*/ 116 h 291"/>
                <a:gd name="T6" fmla="*/ 113 w 223"/>
                <a:gd name="T7" fmla="*/ 0 h 291"/>
                <a:gd name="T8" fmla="*/ 220 w 223"/>
                <a:gd name="T9" fmla="*/ 91 h 291"/>
                <a:gd name="T10" fmla="*/ 220 w 223"/>
                <a:gd name="T11" fmla="*/ 99 h 291"/>
                <a:gd name="T12" fmla="*/ 181 w 223"/>
                <a:gd name="T13" fmla="*/ 99 h 291"/>
                <a:gd name="T14" fmla="*/ 181 w 223"/>
                <a:gd name="T15" fmla="*/ 91 h 291"/>
                <a:gd name="T16" fmla="*/ 116 w 223"/>
                <a:gd name="T17" fmla="*/ 34 h 291"/>
                <a:gd name="T18" fmla="*/ 45 w 223"/>
                <a:gd name="T19" fmla="*/ 113 h 291"/>
                <a:gd name="T20" fmla="*/ 45 w 223"/>
                <a:gd name="T21" fmla="*/ 178 h 291"/>
                <a:gd name="T22" fmla="*/ 116 w 223"/>
                <a:gd name="T23" fmla="*/ 254 h 291"/>
                <a:gd name="T24" fmla="*/ 181 w 223"/>
                <a:gd name="T25" fmla="*/ 201 h 291"/>
                <a:gd name="T26" fmla="*/ 181 w 223"/>
                <a:gd name="T27" fmla="*/ 192 h 291"/>
                <a:gd name="T28" fmla="*/ 220 w 223"/>
                <a:gd name="T29" fmla="*/ 192 h 291"/>
                <a:gd name="T30" fmla="*/ 220 w 223"/>
                <a:gd name="T31" fmla="*/ 201 h 291"/>
                <a:gd name="T32" fmla="*/ 116 w 223"/>
                <a:gd name="T33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" h="291">
                  <a:moveTo>
                    <a:pt x="116" y="291"/>
                  </a:moveTo>
                  <a:cubicBezTo>
                    <a:pt x="45" y="291"/>
                    <a:pt x="0" y="252"/>
                    <a:pt x="0" y="178"/>
                  </a:cubicBezTo>
                  <a:lnTo>
                    <a:pt x="0" y="116"/>
                  </a:lnTo>
                  <a:cubicBezTo>
                    <a:pt x="0" y="46"/>
                    <a:pt x="45" y="0"/>
                    <a:pt x="113" y="0"/>
                  </a:cubicBezTo>
                  <a:cubicBezTo>
                    <a:pt x="181" y="0"/>
                    <a:pt x="220" y="40"/>
                    <a:pt x="220" y="91"/>
                  </a:cubicBezTo>
                  <a:lnTo>
                    <a:pt x="220" y="99"/>
                  </a:lnTo>
                  <a:lnTo>
                    <a:pt x="181" y="99"/>
                  </a:lnTo>
                  <a:lnTo>
                    <a:pt x="181" y="91"/>
                  </a:lnTo>
                  <a:cubicBezTo>
                    <a:pt x="181" y="68"/>
                    <a:pt x="164" y="34"/>
                    <a:pt x="116" y="34"/>
                  </a:cubicBezTo>
                  <a:cubicBezTo>
                    <a:pt x="68" y="34"/>
                    <a:pt x="45" y="65"/>
                    <a:pt x="45" y="113"/>
                  </a:cubicBezTo>
                  <a:lnTo>
                    <a:pt x="45" y="178"/>
                  </a:lnTo>
                  <a:cubicBezTo>
                    <a:pt x="45" y="223"/>
                    <a:pt x="65" y="254"/>
                    <a:pt x="116" y="254"/>
                  </a:cubicBezTo>
                  <a:cubicBezTo>
                    <a:pt x="164" y="254"/>
                    <a:pt x="181" y="223"/>
                    <a:pt x="181" y="201"/>
                  </a:cubicBezTo>
                  <a:lnTo>
                    <a:pt x="181" y="192"/>
                  </a:lnTo>
                  <a:lnTo>
                    <a:pt x="220" y="192"/>
                  </a:lnTo>
                  <a:lnTo>
                    <a:pt x="220" y="201"/>
                  </a:lnTo>
                  <a:cubicBezTo>
                    <a:pt x="223" y="254"/>
                    <a:pt x="186" y="291"/>
                    <a:pt x="116" y="29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4706" y="2262"/>
              <a:ext cx="44" cy="56"/>
            </a:xfrm>
            <a:custGeom>
              <a:avLst/>
              <a:gdLst>
                <a:gd name="T0" fmla="*/ 113 w 226"/>
                <a:gd name="T1" fmla="*/ 291 h 291"/>
                <a:gd name="T2" fmla="*/ 0 w 226"/>
                <a:gd name="T3" fmla="*/ 181 h 291"/>
                <a:gd name="T4" fmla="*/ 0 w 226"/>
                <a:gd name="T5" fmla="*/ 116 h 291"/>
                <a:gd name="T6" fmla="*/ 113 w 226"/>
                <a:gd name="T7" fmla="*/ 0 h 291"/>
                <a:gd name="T8" fmla="*/ 226 w 226"/>
                <a:gd name="T9" fmla="*/ 113 h 291"/>
                <a:gd name="T10" fmla="*/ 226 w 226"/>
                <a:gd name="T11" fmla="*/ 178 h 291"/>
                <a:gd name="T12" fmla="*/ 113 w 226"/>
                <a:gd name="T13" fmla="*/ 291 h 291"/>
                <a:gd name="T14" fmla="*/ 181 w 226"/>
                <a:gd name="T15" fmla="*/ 113 h 291"/>
                <a:gd name="T16" fmla="*/ 113 w 226"/>
                <a:gd name="T17" fmla="*/ 37 h 291"/>
                <a:gd name="T18" fmla="*/ 45 w 226"/>
                <a:gd name="T19" fmla="*/ 116 h 291"/>
                <a:gd name="T20" fmla="*/ 45 w 226"/>
                <a:gd name="T21" fmla="*/ 181 h 291"/>
                <a:gd name="T22" fmla="*/ 113 w 226"/>
                <a:gd name="T23" fmla="*/ 257 h 291"/>
                <a:gd name="T24" fmla="*/ 181 w 226"/>
                <a:gd name="T25" fmla="*/ 178 h 291"/>
                <a:gd name="T26" fmla="*/ 181 w 226"/>
                <a:gd name="T27" fmla="*/ 11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291">
                  <a:moveTo>
                    <a:pt x="113" y="291"/>
                  </a:moveTo>
                  <a:cubicBezTo>
                    <a:pt x="43" y="291"/>
                    <a:pt x="0" y="252"/>
                    <a:pt x="0" y="181"/>
                  </a:cubicBezTo>
                  <a:lnTo>
                    <a:pt x="0" y="116"/>
                  </a:lnTo>
                  <a:cubicBezTo>
                    <a:pt x="0" y="43"/>
                    <a:pt x="45" y="0"/>
                    <a:pt x="113" y="0"/>
                  </a:cubicBezTo>
                  <a:cubicBezTo>
                    <a:pt x="184" y="0"/>
                    <a:pt x="226" y="43"/>
                    <a:pt x="226" y="113"/>
                  </a:cubicBezTo>
                  <a:lnTo>
                    <a:pt x="226" y="178"/>
                  </a:lnTo>
                  <a:cubicBezTo>
                    <a:pt x="226" y="252"/>
                    <a:pt x="178" y="291"/>
                    <a:pt x="113" y="291"/>
                  </a:cubicBezTo>
                  <a:close/>
                  <a:moveTo>
                    <a:pt x="181" y="113"/>
                  </a:moveTo>
                  <a:cubicBezTo>
                    <a:pt x="181" y="71"/>
                    <a:pt x="164" y="37"/>
                    <a:pt x="113" y="37"/>
                  </a:cubicBezTo>
                  <a:cubicBezTo>
                    <a:pt x="65" y="37"/>
                    <a:pt x="45" y="68"/>
                    <a:pt x="45" y="116"/>
                  </a:cubicBezTo>
                  <a:lnTo>
                    <a:pt x="45" y="181"/>
                  </a:lnTo>
                  <a:cubicBezTo>
                    <a:pt x="45" y="223"/>
                    <a:pt x="62" y="257"/>
                    <a:pt x="113" y="257"/>
                  </a:cubicBezTo>
                  <a:cubicBezTo>
                    <a:pt x="161" y="257"/>
                    <a:pt x="181" y="226"/>
                    <a:pt x="181" y="178"/>
                  </a:cubicBezTo>
                  <a:lnTo>
                    <a:pt x="181" y="1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758" y="2262"/>
              <a:ext cx="75" cy="55"/>
            </a:xfrm>
            <a:custGeom>
              <a:avLst/>
              <a:gdLst>
                <a:gd name="T0" fmla="*/ 339 w 384"/>
                <a:gd name="T1" fmla="*/ 287 h 287"/>
                <a:gd name="T2" fmla="*/ 339 w 384"/>
                <a:gd name="T3" fmla="*/ 107 h 287"/>
                <a:gd name="T4" fmla="*/ 285 w 384"/>
                <a:gd name="T5" fmla="*/ 39 h 287"/>
                <a:gd name="T6" fmla="*/ 212 w 384"/>
                <a:gd name="T7" fmla="*/ 124 h 287"/>
                <a:gd name="T8" fmla="*/ 212 w 384"/>
                <a:gd name="T9" fmla="*/ 287 h 287"/>
                <a:gd name="T10" fmla="*/ 170 w 384"/>
                <a:gd name="T11" fmla="*/ 287 h 287"/>
                <a:gd name="T12" fmla="*/ 170 w 384"/>
                <a:gd name="T13" fmla="*/ 107 h 287"/>
                <a:gd name="T14" fmla="*/ 116 w 384"/>
                <a:gd name="T15" fmla="*/ 39 h 287"/>
                <a:gd name="T16" fmla="*/ 43 w 384"/>
                <a:gd name="T17" fmla="*/ 121 h 287"/>
                <a:gd name="T18" fmla="*/ 43 w 384"/>
                <a:gd name="T19" fmla="*/ 285 h 287"/>
                <a:gd name="T20" fmla="*/ 0 w 384"/>
                <a:gd name="T21" fmla="*/ 285 h 287"/>
                <a:gd name="T22" fmla="*/ 0 w 384"/>
                <a:gd name="T23" fmla="*/ 5 h 287"/>
                <a:gd name="T24" fmla="*/ 40 w 384"/>
                <a:gd name="T25" fmla="*/ 5 h 287"/>
                <a:gd name="T26" fmla="*/ 40 w 384"/>
                <a:gd name="T27" fmla="*/ 50 h 287"/>
                <a:gd name="T28" fmla="*/ 43 w 384"/>
                <a:gd name="T29" fmla="*/ 50 h 287"/>
                <a:gd name="T30" fmla="*/ 130 w 384"/>
                <a:gd name="T31" fmla="*/ 0 h 287"/>
                <a:gd name="T32" fmla="*/ 206 w 384"/>
                <a:gd name="T33" fmla="*/ 50 h 287"/>
                <a:gd name="T34" fmla="*/ 209 w 384"/>
                <a:gd name="T35" fmla="*/ 50 h 287"/>
                <a:gd name="T36" fmla="*/ 299 w 384"/>
                <a:gd name="T37" fmla="*/ 0 h 287"/>
                <a:gd name="T38" fmla="*/ 384 w 384"/>
                <a:gd name="T39" fmla="*/ 87 h 287"/>
                <a:gd name="T40" fmla="*/ 384 w 384"/>
                <a:gd name="T41" fmla="*/ 285 h 287"/>
                <a:gd name="T42" fmla="*/ 339 w 384"/>
                <a:gd name="T43" fmla="*/ 285 h 287"/>
                <a:gd name="T44" fmla="*/ 339 w 384"/>
                <a:gd name="T45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87">
                  <a:moveTo>
                    <a:pt x="339" y="287"/>
                  </a:moveTo>
                  <a:lnTo>
                    <a:pt x="339" y="107"/>
                  </a:lnTo>
                  <a:cubicBezTo>
                    <a:pt x="339" y="62"/>
                    <a:pt x="319" y="39"/>
                    <a:pt x="285" y="39"/>
                  </a:cubicBezTo>
                  <a:cubicBezTo>
                    <a:pt x="246" y="39"/>
                    <a:pt x="212" y="76"/>
                    <a:pt x="212" y="124"/>
                  </a:cubicBezTo>
                  <a:lnTo>
                    <a:pt x="212" y="287"/>
                  </a:lnTo>
                  <a:lnTo>
                    <a:pt x="170" y="287"/>
                  </a:lnTo>
                  <a:lnTo>
                    <a:pt x="170" y="107"/>
                  </a:lnTo>
                  <a:cubicBezTo>
                    <a:pt x="170" y="62"/>
                    <a:pt x="150" y="39"/>
                    <a:pt x="116" y="39"/>
                  </a:cubicBezTo>
                  <a:cubicBezTo>
                    <a:pt x="79" y="39"/>
                    <a:pt x="43" y="73"/>
                    <a:pt x="43" y="121"/>
                  </a:cubicBezTo>
                  <a:lnTo>
                    <a:pt x="43" y="285"/>
                  </a:lnTo>
                  <a:lnTo>
                    <a:pt x="0" y="285"/>
                  </a:lnTo>
                  <a:lnTo>
                    <a:pt x="0" y="5"/>
                  </a:lnTo>
                  <a:lnTo>
                    <a:pt x="40" y="5"/>
                  </a:lnTo>
                  <a:lnTo>
                    <a:pt x="40" y="50"/>
                  </a:lnTo>
                  <a:lnTo>
                    <a:pt x="43" y="50"/>
                  </a:lnTo>
                  <a:cubicBezTo>
                    <a:pt x="62" y="19"/>
                    <a:pt x="88" y="0"/>
                    <a:pt x="130" y="0"/>
                  </a:cubicBezTo>
                  <a:cubicBezTo>
                    <a:pt x="172" y="0"/>
                    <a:pt x="195" y="22"/>
                    <a:pt x="206" y="50"/>
                  </a:cubicBezTo>
                  <a:lnTo>
                    <a:pt x="209" y="50"/>
                  </a:lnTo>
                  <a:cubicBezTo>
                    <a:pt x="229" y="19"/>
                    <a:pt x="257" y="0"/>
                    <a:pt x="299" y="0"/>
                  </a:cubicBezTo>
                  <a:cubicBezTo>
                    <a:pt x="356" y="0"/>
                    <a:pt x="384" y="42"/>
                    <a:pt x="384" y="87"/>
                  </a:cubicBezTo>
                  <a:lnTo>
                    <a:pt x="384" y="285"/>
                  </a:lnTo>
                  <a:lnTo>
                    <a:pt x="339" y="285"/>
                  </a:lnTo>
                  <a:lnTo>
                    <a:pt x="339" y="28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838" y="2037"/>
              <a:ext cx="304" cy="321"/>
            </a:xfrm>
            <a:custGeom>
              <a:avLst/>
              <a:gdLst>
                <a:gd name="T0" fmla="*/ 550 w 1572"/>
                <a:gd name="T1" fmla="*/ 1245 h 1665"/>
                <a:gd name="T2" fmla="*/ 352 w 1572"/>
                <a:gd name="T3" fmla="*/ 1036 h 1665"/>
                <a:gd name="T4" fmla="*/ 361 w 1572"/>
                <a:gd name="T5" fmla="*/ 0 h 1665"/>
                <a:gd name="T6" fmla="*/ 316 w 1572"/>
                <a:gd name="T7" fmla="*/ 6 h 1665"/>
                <a:gd name="T8" fmla="*/ 115 w 1572"/>
                <a:gd name="T9" fmla="*/ 229 h 1665"/>
                <a:gd name="T10" fmla="*/ 166 w 1572"/>
                <a:gd name="T11" fmla="*/ 1439 h 1665"/>
                <a:gd name="T12" fmla="*/ 383 w 1572"/>
                <a:gd name="T13" fmla="*/ 1645 h 1665"/>
                <a:gd name="T14" fmla="*/ 1433 w 1572"/>
                <a:gd name="T15" fmla="*/ 1397 h 1665"/>
                <a:gd name="T16" fmla="*/ 1566 w 1572"/>
                <a:gd name="T17" fmla="*/ 1191 h 1665"/>
                <a:gd name="T18" fmla="*/ 1572 w 1572"/>
                <a:gd name="T19" fmla="*/ 1103 h 1665"/>
                <a:gd name="T20" fmla="*/ 550 w 1572"/>
                <a:gd name="T21" fmla="*/ 1245 h 1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2" h="1665">
                  <a:moveTo>
                    <a:pt x="550" y="1245"/>
                  </a:moveTo>
                  <a:cubicBezTo>
                    <a:pt x="479" y="1236"/>
                    <a:pt x="383" y="1140"/>
                    <a:pt x="352" y="1036"/>
                  </a:cubicBezTo>
                  <a:cubicBezTo>
                    <a:pt x="251" y="697"/>
                    <a:pt x="254" y="336"/>
                    <a:pt x="361" y="0"/>
                  </a:cubicBezTo>
                  <a:cubicBezTo>
                    <a:pt x="347" y="3"/>
                    <a:pt x="330" y="3"/>
                    <a:pt x="316" y="6"/>
                  </a:cubicBezTo>
                  <a:cubicBezTo>
                    <a:pt x="245" y="17"/>
                    <a:pt x="149" y="119"/>
                    <a:pt x="115" y="229"/>
                  </a:cubicBezTo>
                  <a:cubicBezTo>
                    <a:pt x="0" y="627"/>
                    <a:pt x="19" y="1053"/>
                    <a:pt x="166" y="1439"/>
                  </a:cubicBezTo>
                  <a:cubicBezTo>
                    <a:pt x="208" y="1547"/>
                    <a:pt x="313" y="1640"/>
                    <a:pt x="383" y="1645"/>
                  </a:cubicBezTo>
                  <a:cubicBezTo>
                    <a:pt x="759" y="1665"/>
                    <a:pt x="1103" y="1558"/>
                    <a:pt x="1433" y="1397"/>
                  </a:cubicBezTo>
                  <a:cubicBezTo>
                    <a:pt x="1495" y="1366"/>
                    <a:pt x="1557" y="1270"/>
                    <a:pt x="1566" y="1191"/>
                  </a:cubicBezTo>
                  <a:cubicBezTo>
                    <a:pt x="1569" y="1163"/>
                    <a:pt x="1572" y="1132"/>
                    <a:pt x="1572" y="1103"/>
                  </a:cubicBezTo>
                  <a:cubicBezTo>
                    <a:pt x="1244" y="1219"/>
                    <a:pt x="906" y="1290"/>
                    <a:pt x="550" y="1245"/>
                  </a:cubicBezTo>
                  <a:close/>
                </a:path>
              </a:pathLst>
            </a:custGeom>
            <a:solidFill>
              <a:srgbClr val="FFD4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908" y="1974"/>
              <a:ext cx="284" cy="275"/>
            </a:xfrm>
            <a:custGeom>
              <a:avLst/>
              <a:gdLst>
                <a:gd name="T0" fmla="*/ 1439 w 1470"/>
                <a:gd name="T1" fmla="*/ 460 h 1423"/>
                <a:gd name="T2" fmla="*/ 1304 w 1470"/>
                <a:gd name="T3" fmla="*/ 266 h 1423"/>
                <a:gd name="T4" fmla="*/ 254 w 1470"/>
                <a:gd name="T5" fmla="*/ 17 h 1423"/>
                <a:gd name="T6" fmla="*/ 39 w 1470"/>
                <a:gd name="T7" fmla="*/ 209 h 1423"/>
                <a:gd name="T8" fmla="*/ 0 w 1470"/>
                <a:gd name="T9" fmla="*/ 322 h 1423"/>
                <a:gd name="T10" fmla="*/ 1024 w 1470"/>
                <a:gd name="T11" fmla="*/ 486 h 1423"/>
                <a:gd name="T12" fmla="*/ 1174 w 1470"/>
                <a:gd name="T13" fmla="*/ 680 h 1423"/>
                <a:gd name="T14" fmla="*/ 1216 w 1470"/>
                <a:gd name="T15" fmla="*/ 1423 h 1423"/>
                <a:gd name="T16" fmla="*/ 1259 w 1470"/>
                <a:gd name="T17" fmla="*/ 1409 h 1423"/>
                <a:gd name="T18" fmla="*/ 1411 w 1470"/>
                <a:gd name="T19" fmla="*/ 1228 h 1423"/>
                <a:gd name="T20" fmla="*/ 1439 w 1470"/>
                <a:gd name="T21" fmla="*/ 460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0" h="1423">
                  <a:moveTo>
                    <a:pt x="1439" y="460"/>
                  </a:moveTo>
                  <a:cubicBezTo>
                    <a:pt x="1431" y="387"/>
                    <a:pt x="1366" y="297"/>
                    <a:pt x="1304" y="266"/>
                  </a:cubicBezTo>
                  <a:cubicBezTo>
                    <a:pt x="971" y="110"/>
                    <a:pt x="626" y="0"/>
                    <a:pt x="254" y="17"/>
                  </a:cubicBezTo>
                  <a:cubicBezTo>
                    <a:pt x="183" y="20"/>
                    <a:pt x="79" y="108"/>
                    <a:pt x="39" y="209"/>
                  </a:cubicBezTo>
                  <a:cubicBezTo>
                    <a:pt x="25" y="246"/>
                    <a:pt x="11" y="285"/>
                    <a:pt x="0" y="322"/>
                  </a:cubicBezTo>
                  <a:cubicBezTo>
                    <a:pt x="355" y="282"/>
                    <a:pt x="694" y="359"/>
                    <a:pt x="1024" y="486"/>
                  </a:cubicBezTo>
                  <a:cubicBezTo>
                    <a:pt x="1089" y="514"/>
                    <a:pt x="1160" y="601"/>
                    <a:pt x="1174" y="680"/>
                  </a:cubicBezTo>
                  <a:cubicBezTo>
                    <a:pt x="1219" y="934"/>
                    <a:pt x="1233" y="1169"/>
                    <a:pt x="1216" y="1423"/>
                  </a:cubicBezTo>
                  <a:cubicBezTo>
                    <a:pt x="1230" y="1417"/>
                    <a:pt x="1244" y="1414"/>
                    <a:pt x="1259" y="1409"/>
                  </a:cubicBezTo>
                  <a:cubicBezTo>
                    <a:pt x="1323" y="1383"/>
                    <a:pt x="1394" y="1298"/>
                    <a:pt x="1411" y="1228"/>
                  </a:cubicBezTo>
                  <a:cubicBezTo>
                    <a:pt x="1462" y="965"/>
                    <a:pt x="1470" y="728"/>
                    <a:pt x="1439" y="460"/>
                  </a:cubicBezTo>
                  <a:close/>
                </a:path>
              </a:pathLst>
            </a:custGeom>
            <a:solidFill>
              <a:srgbClr val="ED1B2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538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25" tIns="60862" rIns="121725" bIns="6086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25" tIns="60862" rIns="121725" bIns="608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25" tIns="60862" rIns="121725" bIns="60862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276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725" tIns="60862" rIns="121725" bIns="60862"/>
          <a:lstStyle/>
          <a:p>
            <a:pPr algn="ctr" defTabSz="912768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301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572" tIns="61286" rIns="122572" bIns="61286">
            <a:spAutoFit/>
          </a:bodyPr>
          <a:lstStyle/>
          <a:p>
            <a:pPr defTabSz="91276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276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101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435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701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549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401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327" indent="-456327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8846" indent="-38031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1227" indent="-30421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29707" indent="-304216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8234" indent="-304216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6668" indent="-30421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5197" indent="-30421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3679" indent="-30421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2159" indent="-30421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435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010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490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018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452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0887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416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7924" algn="l" defTabSz="12170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38" tIns="60869" rIns="121738" bIns="6086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38" tIns="60869" rIns="121738" bIns="608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38" tIns="60869" rIns="121738" bIns="60869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2881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738" tIns="60869" rIns="121738" bIns="60869"/>
          <a:lstStyle/>
          <a:p>
            <a:pPr algn="ctr" defTabSz="912881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294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585" tIns="61293" rIns="122585" bIns="61293">
            <a:spAutoFit/>
          </a:bodyPr>
          <a:lstStyle/>
          <a:p>
            <a:pPr defTabSz="91288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288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385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515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716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5717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431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387" indent="-456387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8966" indent="-38036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1417" indent="-30425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29973" indent="-304256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8574" indent="-304256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7088" indent="-30425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5690" indent="-30425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4249" indent="-30425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2805" indent="-30425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515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160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717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318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832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347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947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530" algn="l" defTabSz="12171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52" tIns="60876" rIns="121752" bIns="6087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52" tIns="60876" rIns="121752" bIns="608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52" tIns="60876" rIns="121752" bIns="60876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2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752" tIns="60876" rIns="121752" bIns="60876"/>
          <a:lstStyle/>
          <a:p>
            <a:pPr algn="ctr" defTabSz="912995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287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598" tIns="61300" rIns="122598" bIns="61300">
            <a:spAutoFit/>
          </a:bodyPr>
          <a:lstStyle/>
          <a:p>
            <a:pPr defTabSz="9129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299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550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595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731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5944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461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447" indent="-456447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9086" indent="-380412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1607" indent="-30429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30240" indent="-304296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8914" indent="-304296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7508" indent="-3042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6184" indent="-3042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4819" indent="-3042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3452" indent="-3042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595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310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944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618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212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807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480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137" algn="l" defTabSz="12173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68" tIns="60884" rIns="121768" bIns="6088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68" tIns="60884" rIns="121768" bIns="608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68" tIns="60884" rIns="121768" bIns="60884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3131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768" tIns="60884" rIns="121768" bIns="60884"/>
          <a:lstStyle/>
          <a:p>
            <a:pPr algn="ctr" defTabSz="913131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279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614" tIns="61308" rIns="122614" bIns="61308">
            <a:spAutoFit/>
          </a:bodyPr>
          <a:lstStyle/>
          <a:p>
            <a:pPr defTabSz="91313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313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224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691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749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6216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497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519" indent="-456519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9230" indent="-38046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1835" indent="-30434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30560" indent="-304344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9322" indent="-304344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8012" indent="-30434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6776" indent="-30434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5503" indent="-30434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4228" indent="-304344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91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490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216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978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668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2359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120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865" algn="l" defTabSz="1217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89" tIns="60894" rIns="121789" bIns="6089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89" tIns="60894" rIns="121789" bIns="608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89" tIns="60894" rIns="121789" bIns="60894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331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789" tIns="60894" rIns="121789" bIns="60894"/>
          <a:lstStyle/>
          <a:p>
            <a:pPr algn="ctr" defTabSz="913312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269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636" tIns="61318" rIns="122636" bIns="61318">
            <a:spAutoFit/>
          </a:bodyPr>
          <a:lstStyle/>
          <a:p>
            <a:pPr defTabSz="91331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3312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433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819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773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657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545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615" indent="-45661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9422" indent="-380542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2139" indent="-30440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30987" indent="-30440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9866" indent="-30440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8684" indent="-304408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7565" indent="-304408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6415" indent="-304408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5263" indent="-304408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19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30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578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458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276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095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973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0836" algn="l" defTabSz="12177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13" tIns="60906" rIns="121813" bIns="6090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13" tIns="60906" rIns="121813" bIns="60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813" tIns="60906" rIns="121813" bIns="60906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35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813" tIns="60906" rIns="121813" bIns="60906"/>
          <a:lstStyle/>
          <a:p>
            <a:pPr algn="ctr" defTabSz="913516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257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660" tIns="61330" rIns="122660" bIns="61330">
            <a:spAutoFit/>
          </a:bodyPr>
          <a:lstStyle/>
          <a:p>
            <a:pPr defTabSz="91351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351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744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963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800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6986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599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723" indent="-45672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9638" indent="-380626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2481" indent="-3044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31467" indent="-30448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40478" indent="-30448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9440" indent="-30448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8453" indent="-30448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7440" indent="-30448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6427" indent="-30448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63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000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986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998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960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923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933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928" algn="l" defTabSz="12180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85" tIns="60942" rIns="121885" bIns="6094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85" tIns="60942" rIns="121885" bIns="609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885" tIns="60942" rIns="121885" bIns="60942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415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885" tIns="60942" rIns="121885" bIns="60942"/>
          <a:lstStyle/>
          <a:p>
            <a:pPr algn="ctr" defTabSz="91415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221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32" tIns="61366" rIns="122732" bIns="61366">
            <a:spAutoFit/>
          </a:bodyPr>
          <a:lstStyle/>
          <a:p>
            <a:pPr defTabSz="9141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4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76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9395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881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821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761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7047" indent="-457047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90286" indent="-38087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3507" indent="-30469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32907" indent="-304696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42314" indent="-304696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51708" indent="-3046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61117" indent="-3046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70518" indent="-3046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9918" indent="-30469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95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10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10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18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12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07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17" tIns="60958" rIns="121917" bIns="6095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917" tIns="60958" rIns="121917" bIns="60958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8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204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64" tIns="61382" rIns="122764" bIns="61382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77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9585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917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8754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8339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cloud\drive\websites\slidemodel\logo\sebastian\slidemodel-logo-tran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5993" y="203736"/>
            <a:ext cx="1411851" cy="26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6" y="144207"/>
            <a:ext cx="797847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DD5B90-2C30-41D4-97A6-9561A82B10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06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34A236C-F93A-4FF8-A4E0-8A6A87BD16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574" y="144207"/>
            <a:ext cx="7978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/>
            <a:fld id="{17DD5B90-2C30-41D4-97A6-9561A82B10EF}" type="slidenum">
              <a:rPr lang="en-US" smtClean="0">
                <a:solidFill>
                  <a:prstClr val="white"/>
                </a:solidFill>
              </a:rPr>
              <a:pPr defTabSz="9144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 bwMode="auto">
          <a:xfrm>
            <a:off x="10142958" y="222718"/>
            <a:ext cx="1282497" cy="246857"/>
            <a:chOff x="2838" y="1974"/>
            <a:chExt cx="1995" cy="384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216" y="2104"/>
              <a:ext cx="175" cy="217"/>
            </a:xfrm>
            <a:custGeom>
              <a:avLst/>
              <a:gdLst>
                <a:gd name="T0" fmla="*/ 460 w 906"/>
                <a:gd name="T1" fmla="*/ 1126 h 1126"/>
                <a:gd name="T2" fmla="*/ 0 w 906"/>
                <a:gd name="T3" fmla="*/ 931 h 1126"/>
                <a:gd name="T4" fmla="*/ 172 w 906"/>
                <a:gd name="T5" fmla="*/ 776 h 1126"/>
                <a:gd name="T6" fmla="*/ 449 w 906"/>
                <a:gd name="T7" fmla="*/ 915 h 1126"/>
                <a:gd name="T8" fmla="*/ 621 w 906"/>
                <a:gd name="T9" fmla="*/ 810 h 1126"/>
                <a:gd name="T10" fmla="*/ 522 w 906"/>
                <a:gd name="T11" fmla="*/ 709 h 1126"/>
                <a:gd name="T12" fmla="*/ 333 w 906"/>
                <a:gd name="T13" fmla="*/ 655 h 1126"/>
                <a:gd name="T14" fmla="*/ 54 w 906"/>
                <a:gd name="T15" fmla="*/ 350 h 1126"/>
                <a:gd name="T16" fmla="*/ 466 w 906"/>
                <a:gd name="T17" fmla="*/ 0 h 1126"/>
                <a:gd name="T18" fmla="*/ 875 w 906"/>
                <a:gd name="T19" fmla="*/ 169 h 1126"/>
                <a:gd name="T20" fmla="*/ 697 w 906"/>
                <a:gd name="T21" fmla="*/ 316 h 1126"/>
                <a:gd name="T22" fmla="*/ 472 w 906"/>
                <a:gd name="T23" fmla="*/ 212 h 1126"/>
                <a:gd name="T24" fmla="*/ 325 w 906"/>
                <a:gd name="T25" fmla="*/ 316 h 1126"/>
                <a:gd name="T26" fmla="*/ 472 w 906"/>
                <a:gd name="T27" fmla="*/ 418 h 1126"/>
                <a:gd name="T28" fmla="*/ 632 w 906"/>
                <a:gd name="T29" fmla="*/ 460 h 1126"/>
                <a:gd name="T30" fmla="*/ 906 w 906"/>
                <a:gd name="T31" fmla="*/ 765 h 1126"/>
                <a:gd name="T32" fmla="*/ 460 w 906"/>
                <a:gd name="T33" fmla="*/ 1126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6" h="1126">
                  <a:moveTo>
                    <a:pt x="460" y="1126"/>
                  </a:moveTo>
                  <a:cubicBezTo>
                    <a:pt x="268" y="1126"/>
                    <a:pt x="105" y="1075"/>
                    <a:pt x="0" y="931"/>
                  </a:cubicBezTo>
                  <a:lnTo>
                    <a:pt x="172" y="776"/>
                  </a:lnTo>
                  <a:cubicBezTo>
                    <a:pt x="226" y="855"/>
                    <a:pt x="333" y="915"/>
                    <a:pt x="449" y="915"/>
                  </a:cubicBezTo>
                  <a:cubicBezTo>
                    <a:pt x="531" y="915"/>
                    <a:pt x="621" y="886"/>
                    <a:pt x="621" y="810"/>
                  </a:cubicBezTo>
                  <a:cubicBezTo>
                    <a:pt x="621" y="751"/>
                    <a:pt x="576" y="731"/>
                    <a:pt x="522" y="709"/>
                  </a:cubicBezTo>
                  <a:cubicBezTo>
                    <a:pt x="494" y="697"/>
                    <a:pt x="370" y="663"/>
                    <a:pt x="333" y="655"/>
                  </a:cubicBezTo>
                  <a:cubicBezTo>
                    <a:pt x="184" y="615"/>
                    <a:pt x="54" y="536"/>
                    <a:pt x="54" y="350"/>
                  </a:cubicBezTo>
                  <a:cubicBezTo>
                    <a:pt x="54" y="147"/>
                    <a:pt x="223" y="0"/>
                    <a:pt x="466" y="0"/>
                  </a:cubicBezTo>
                  <a:cubicBezTo>
                    <a:pt x="658" y="0"/>
                    <a:pt x="788" y="54"/>
                    <a:pt x="875" y="169"/>
                  </a:cubicBezTo>
                  <a:lnTo>
                    <a:pt x="697" y="316"/>
                  </a:lnTo>
                  <a:cubicBezTo>
                    <a:pt x="646" y="248"/>
                    <a:pt x="556" y="212"/>
                    <a:pt x="472" y="212"/>
                  </a:cubicBezTo>
                  <a:cubicBezTo>
                    <a:pt x="392" y="212"/>
                    <a:pt x="325" y="243"/>
                    <a:pt x="325" y="316"/>
                  </a:cubicBezTo>
                  <a:cubicBezTo>
                    <a:pt x="325" y="384"/>
                    <a:pt x="390" y="398"/>
                    <a:pt x="472" y="418"/>
                  </a:cubicBezTo>
                  <a:cubicBezTo>
                    <a:pt x="497" y="426"/>
                    <a:pt x="604" y="452"/>
                    <a:pt x="632" y="460"/>
                  </a:cubicBezTo>
                  <a:cubicBezTo>
                    <a:pt x="793" y="505"/>
                    <a:pt x="906" y="590"/>
                    <a:pt x="906" y="765"/>
                  </a:cubicBezTo>
                  <a:cubicBezTo>
                    <a:pt x="898" y="1008"/>
                    <a:pt x="686" y="1126"/>
                    <a:pt x="460" y="112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400" y="2107"/>
              <a:ext cx="75" cy="213"/>
            </a:xfrm>
            <a:custGeom>
              <a:avLst/>
              <a:gdLst>
                <a:gd name="T0" fmla="*/ 226 w 390"/>
                <a:gd name="T1" fmla="*/ 1104 h 1104"/>
                <a:gd name="T2" fmla="*/ 0 w 390"/>
                <a:gd name="T3" fmla="*/ 883 h 1104"/>
                <a:gd name="T4" fmla="*/ 0 w 390"/>
                <a:gd name="T5" fmla="*/ 0 h 1104"/>
                <a:gd name="T6" fmla="*/ 251 w 390"/>
                <a:gd name="T7" fmla="*/ 0 h 1104"/>
                <a:gd name="T8" fmla="*/ 251 w 390"/>
                <a:gd name="T9" fmla="*/ 821 h 1104"/>
                <a:gd name="T10" fmla="*/ 316 w 390"/>
                <a:gd name="T11" fmla="*/ 883 h 1104"/>
                <a:gd name="T12" fmla="*/ 390 w 390"/>
                <a:gd name="T13" fmla="*/ 878 h 1104"/>
                <a:gd name="T14" fmla="*/ 390 w 390"/>
                <a:gd name="T15" fmla="*/ 1078 h 1104"/>
                <a:gd name="T16" fmla="*/ 226 w 390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0" h="1104">
                  <a:moveTo>
                    <a:pt x="226" y="1104"/>
                  </a:moveTo>
                  <a:cubicBezTo>
                    <a:pt x="57" y="1104"/>
                    <a:pt x="0" y="993"/>
                    <a:pt x="0" y="883"/>
                  </a:cubicBezTo>
                  <a:lnTo>
                    <a:pt x="0" y="0"/>
                  </a:lnTo>
                  <a:lnTo>
                    <a:pt x="251" y="0"/>
                  </a:lnTo>
                  <a:lnTo>
                    <a:pt x="251" y="821"/>
                  </a:lnTo>
                  <a:cubicBezTo>
                    <a:pt x="251" y="855"/>
                    <a:pt x="263" y="883"/>
                    <a:pt x="316" y="883"/>
                  </a:cubicBezTo>
                  <a:cubicBezTo>
                    <a:pt x="339" y="883"/>
                    <a:pt x="362" y="881"/>
                    <a:pt x="390" y="878"/>
                  </a:cubicBezTo>
                  <a:lnTo>
                    <a:pt x="390" y="1078"/>
                  </a:lnTo>
                  <a:cubicBezTo>
                    <a:pt x="342" y="1092"/>
                    <a:pt x="280" y="1104"/>
                    <a:pt x="226" y="110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483" y="2106"/>
              <a:ext cx="48" cy="211"/>
            </a:xfrm>
            <a:custGeom>
              <a:avLst/>
              <a:gdLst>
                <a:gd name="T0" fmla="*/ 0 w 251"/>
                <a:gd name="T1" fmla="*/ 187 h 1095"/>
                <a:gd name="T2" fmla="*/ 0 w 251"/>
                <a:gd name="T3" fmla="*/ 0 h 1095"/>
                <a:gd name="T4" fmla="*/ 251 w 251"/>
                <a:gd name="T5" fmla="*/ 0 h 1095"/>
                <a:gd name="T6" fmla="*/ 251 w 251"/>
                <a:gd name="T7" fmla="*/ 187 h 1095"/>
                <a:gd name="T8" fmla="*/ 0 w 251"/>
                <a:gd name="T9" fmla="*/ 187 h 1095"/>
                <a:gd name="T10" fmla="*/ 0 w 251"/>
                <a:gd name="T11" fmla="*/ 1095 h 1095"/>
                <a:gd name="T12" fmla="*/ 0 w 251"/>
                <a:gd name="T13" fmla="*/ 294 h 1095"/>
                <a:gd name="T14" fmla="*/ 251 w 251"/>
                <a:gd name="T15" fmla="*/ 294 h 1095"/>
                <a:gd name="T16" fmla="*/ 251 w 251"/>
                <a:gd name="T17" fmla="*/ 1095 h 1095"/>
                <a:gd name="T18" fmla="*/ 0 w 251"/>
                <a:gd name="T19" fmla="*/ 1095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" h="1095">
                  <a:moveTo>
                    <a:pt x="0" y="187"/>
                  </a:moveTo>
                  <a:lnTo>
                    <a:pt x="0" y="0"/>
                  </a:lnTo>
                  <a:lnTo>
                    <a:pt x="251" y="0"/>
                  </a:lnTo>
                  <a:lnTo>
                    <a:pt x="251" y="187"/>
                  </a:lnTo>
                  <a:lnTo>
                    <a:pt x="0" y="187"/>
                  </a:lnTo>
                  <a:close/>
                  <a:moveTo>
                    <a:pt x="0" y="1095"/>
                  </a:moveTo>
                  <a:lnTo>
                    <a:pt x="0" y="294"/>
                  </a:lnTo>
                  <a:lnTo>
                    <a:pt x="251" y="294"/>
                  </a:lnTo>
                  <a:lnTo>
                    <a:pt x="251" y="1095"/>
                  </a:lnTo>
                  <a:lnTo>
                    <a:pt x="0" y="109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3544" y="2108"/>
              <a:ext cx="149" cy="213"/>
            </a:xfrm>
            <a:custGeom>
              <a:avLst/>
              <a:gdLst>
                <a:gd name="T0" fmla="*/ 525 w 771"/>
                <a:gd name="T1" fmla="*/ 1083 h 1103"/>
                <a:gd name="T2" fmla="*/ 525 w 771"/>
                <a:gd name="T3" fmla="*/ 990 h 1103"/>
                <a:gd name="T4" fmla="*/ 520 w 771"/>
                <a:gd name="T5" fmla="*/ 990 h 1103"/>
                <a:gd name="T6" fmla="*/ 297 w 771"/>
                <a:gd name="T7" fmla="*/ 1103 h 1103"/>
                <a:gd name="T8" fmla="*/ 0 w 771"/>
                <a:gd name="T9" fmla="*/ 807 h 1103"/>
                <a:gd name="T10" fmla="*/ 0 w 771"/>
                <a:gd name="T11" fmla="*/ 564 h 1103"/>
                <a:gd name="T12" fmla="*/ 314 w 771"/>
                <a:gd name="T13" fmla="*/ 268 h 1103"/>
                <a:gd name="T14" fmla="*/ 514 w 771"/>
                <a:gd name="T15" fmla="*/ 358 h 1103"/>
                <a:gd name="T16" fmla="*/ 520 w 771"/>
                <a:gd name="T17" fmla="*/ 358 h 1103"/>
                <a:gd name="T18" fmla="*/ 520 w 771"/>
                <a:gd name="T19" fmla="*/ 0 h 1103"/>
                <a:gd name="T20" fmla="*/ 771 w 771"/>
                <a:gd name="T21" fmla="*/ 0 h 1103"/>
                <a:gd name="T22" fmla="*/ 771 w 771"/>
                <a:gd name="T23" fmla="*/ 1083 h 1103"/>
                <a:gd name="T24" fmla="*/ 525 w 771"/>
                <a:gd name="T25" fmla="*/ 1083 h 1103"/>
                <a:gd name="T26" fmla="*/ 520 w 771"/>
                <a:gd name="T27" fmla="*/ 578 h 1103"/>
                <a:gd name="T28" fmla="*/ 381 w 771"/>
                <a:gd name="T29" fmla="*/ 448 h 1103"/>
                <a:gd name="T30" fmla="*/ 252 w 771"/>
                <a:gd name="T31" fmla="*/ 587 h 1103"/>
                <a:gd name="T32" fmla="*/ 252 w 771"/>
                <a:gd name="T33" fmla="*/ 773 h 1103"/>
                <a:gd name="T34" fmla="*/ 381 w 771"/>
                <a:gd name="T35" fmla="*/ 903 h 1103"/>
                <a:gd name="T36" fmla="*/ 517 w 771"/>
                <a:gd name="T37" fmla="*/ 765 h 1103"/>
                <a:gd name="T38" fmla="*/ 517 w 771"/>
                <a:gd name="T39" fmla="*/ 578 h 1103"/>
                <a:gd name="T40" fmla="*/ 520 w 771"/>
                <a:gd name="T41" fmla="*/ 57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1" h="1103">
                  <a:moveTo>
                    <a:pt x="525" y="1083"/>
                  </a:moveTo>
                  <a:lnTo>
                    <a:pt x="525" y="990"/>
                  </a:lnTo>
                  <a:lnTo>
                    <a:pt x="520" y="990"/>
                  </a:lnTo>
                  <a:cubicBezTo>
                    <a:pt x="469" y="1061"/>
                    <a:pt x="373" y="1103"/>
                    <a:pt x="297" y="1103"/>
                  </a:cubicBezTo>
                  <a:cubicBezTo>
                    <a:pt x="116" y="1103"/>
                    <a:pt x="0" y="993"/>
                    <a:pt x="0" y="807"/>
                  </a:cubicBezTo>
                  <a:lnTo>
                    <a:pt x="0" y="564"/>
                  </a:lnTo>
                  <a:cubicBezTo>
                    <a:pt x="0" y="381"/>
                    <a:pt x="139" y="268"/>
                    <a:pt x="314" y="268"/>
                  </a:cubicBezTo>
                  <a:cubicBezTo>
                    <a:pt x="393" y="268"/>
                    <a:pt x="472" y="302"/>
                    <a:pt x="514" y="358"/>
                  </a:cubicBezTo>
                  <a:lnTo>
                    <a:pt x="520" y="358"/>
                  </a:lnTo>
                  <a:lnTo>
                    <a:pt x="520" y="0"/>
                  </a:lnTo>
                  <a:lnTo>
                    <a:pt x="771" y="0"/>
                  </a:lnTo>
                  <a:lnTo>
                    <a:pt x="771" y="1083"/>
                  </a:lnTo>
                  <a:lnTo>
                    <a:pt x="525" y="1083"/>
                  </a:lnTo>
                  <a:close/>
                  <a:moveTo>
                    <a:pt x="520" y="578"/>
                  </a:moveTo>
                  <a:cubicBezTo>
                    <a:pt x="520" y="488"/>
                    <a:pt x="449" y="448"/>
                    <a:pt x="381" y="448"/>
                  </a:cubicBezTo>
                  <a:cubicBezTo>
                    <a:pt x="319" y="448"/>
                    <a:pt x="252" y="488"/>
                    <a:pt x="252" y="587"/>
                  </a:cubicBezTo>
                  <a:lnTo>
                    <a:pt x="252" y="773"/>
                  </a:lnTo>
                  <a:cubicBezTo>
                    <a:pt x="252" y="858"/>
                    <a:pt x="311" y="903"/>
                    <a:pt x="381" y="903"/>
                  </a:cubicBezTo>
                  <a:cubicBezTo>
                    <a:pt x="446" y="903"/>
                    <a:pt x="517" y="866"/>
                    <a:pt x="517" y="765"/>
                  </a:cubicBezTo>
                  <a:lnTo>
                    <a:pt x="517" y="578"/>
                  </a:lnTo>
                  <a:lnTo>
                    <a:pt x="520" y="57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3705" y="2159"/>
              <a:ext cx="145" cy="162"/>
            </a:xfrm>
            <a:custGeom>
              <a:avLst/>
              <a:gdLst>
                <a:gd name="T0" fmla="*/ 257 w 753"/>
                <a:gd name="T1" fmla="*/ 503 h 838"/>
                <a:gd name="T2" fmla="*/ 257 w 753"/>
                <a:gd name="T3" fmla="*/ 519 h 838"/>
                <a:gd name="T4" fmla="*/ 440 w 753"/>
                <a:gd name="T5" fmla="*/ 644 h 838"/>
                <a:gd name="T6" fmla="*/ 638 w 753"/>
                <a:gd name="T7" fmla="*/ 590 h 838"/>
                <a:gd name="T8" fmla="*/ 711 w 753"/>
                <a:gd name="T9" fmla="*/ 768 h 838"/>
                <a:gd name="T10" fmla="*/ 398 w 753"/>
                <a:gd name="T11" fmla="*/ 838 h 838"/>
                <a:gd name="T12" fmla="*/ 0 w 753"/>
                <a:gd name="T13" fmla="*/ 511 h 838"/>
                <a:gd name="T14" fmla="*/ 0 w 753"/>
                <a:gd name="T15" fmla="*/ 350 h 838"/>
                <a:gd name="T16" fmla="*/ 384 w 753"/>
                <a:gd name="T17" fmla="*/ 0 h 838"/>
                <a:gd name="T18" fmla="*/ 753 w 753"/>
                <a:gd name="T19" fmla="*/ 299 h 838"/>
                <a:gd name="T20" fmla="*/ 753 w 753"/>
                <a:gd name="T21" fmla="*/ 500 h 838"/>
                <a:gd name="T22" fmla="*/ 257 w 753"/>
                <a:gd name="T23" fmla="*/ 500 h 838"/>
                <a:gd name="T24" fmla="*/ 257 w 753"/>
                <a:gd name="T25" fmla="*/ 503 h 838"/>
                <a:gd name="T26" fmla="*/ 511 w 753"/>
                <a:gd name="T27" fmla="*/ 313 h 838"/>
                <a:gd name="T28" fmla="*/ 387 w 753"/>
                <a:gd name="T29" fmla="*/ 195 h 838"/>
                <a:gd name="T30" fmla="*/ 257 w 753"/>
                <a:gd name="T31" fmla="*/ 325 h 838"/>
                <a:gd name="T32" fmla="*/ 257 w 753"/>
                <a:gd name="T33" fmla="*/ 353 h 838"/>
                <a:gd name="T34" fmla="*/ 511 w 753"/>
                <a:gd name="T35" fmla="*/ 353 h 838"/>
                <a:gd name="T36" fmla="*/ 511 w 753"/>
                <a:gd name="T37" fmla="*/ 313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3" h="838">
                  <a:moveTo>
                    <a:pt x="257" y="503"/>
                  </a:moveTo>
                  <a:lnTo>
                    <a:pt x="257" y="519"/>
                  </a:lnTo>
                  <a:cubicBezTo>
                    <a:pt x="257" y="601"/>
                    <a:pt x="358" y="644"/>
                    <a:pt x="440" y="644"/>
                  </a:cubicBezTo>
                  <a:cubicBezTo>
                    <a:pt x="514" y="644"/>
                    <a:pt x="601" y="604"/>
                    <a:pt x="638" y="590"/>
                  </a:cubicBezTo>
                  <a:lnTo>
                    <a:pt x="711" y="768"/>
                  </a:lnTo>
                  <a:cubicBezTo>
                    <a:pt x="632" y="810"/>
                    <a:pt x="547" y="838"/>
                    <a:pt x="398" y="838"/>
                  </a:cubicBezTo>
                  <a:cubicBezTo>
                    <a:pt x="206" y="838"/>
                    <a:pt x="0" y="740"/>
                    <a:pt x="0" y="511"/>
                  </a:cubicBezTo>
                  <a:lnTo>
                    <a:pt x="0" y="350"/>
                  </a:lnTo>
                  <a:cubicBezTo>
                    <a:pt x="0" y="113"/>
                    <a:pt x="192" y="0"/>
                    <a:pt x="384" y="0"/>
                  </a:cubicBezTo>
                  <a:cubicBezTo>
                    <a:pt x="570" y="0"/>
                    <a:pt x="753" y="102"/>
                    <a:pt x="753" y="299"/>
                  </a:cubicBezTo>
                  <a:lnTo>
                    <a:pt x="753" y="500"/>
                  </a:lnTo>
                  <a:lnTo>
                    <a:pt x="257" y="500"/>
                  </a:lnTo>
                  <a:lnTo>
                    <a:pt x="257" y="503"/>
                  </a:lnTo>
                  <a:close/>
                  <a:moveTo>
                    <a:pt x="511" y="313"/>
                  </a:moveTo>
                  <a:cubicBezTo>
                    <a:pt x="511" y="229"/>
                    <a:pt x="451" y="195"/>
                    <a:pt x="387" y="195"/>
                  </a:cubicBezTo>
                  <a:cubicBezTo>
                    <a:pt x="316" y="195"/>
                    <a:pt x="257" y="234"/>
                    <a:pt x="257" y="325"/>
                  </a:cubicBezTo>
                  <a:lnTo>
                    <a:pt x="257" y="353"/>
                  </a:lnTo>
                  <a:lnTo>
                    <a:pt x="511" y="353"/>
                  </a:lnTo>
                  <a:lnTo>
                    <a:pt x="511" y="3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861" y="2107"/>
              <a:ext cx="212" cy="210"/>
            </a:xfrm>
            <a:custGeom>
              <a:avLst/>
              <a:gdLst>
                <a:gd name="T0" fmla="*/ 164 w 212"/>
                <a:gd name="T1" fmla="*/ 210 h 210"/>
                <a:gd name="T2" fmla="*/ 164 w 212"/>
                <a:gd name="T3" fmla="*/ 77 h 210"/>
                <a:gd name="T4" fmla="*/ 163 w 212"/>
                <a:gd name="T5" fmla="*/ 77 h 210"/>
                <a:gd name="T6" fmla="*/ 124 w 212"/>
                <a:gd name="T7" fmla="*/ 182 h 210"/>
                <a:gd name="T8" fmla="*/ 88 w 212"/>
                <a:gd name="T9" fmla="*/ 182 h 210"/>
                <a:gd name="T10" fmla="*/ 50 w 212"/>
                <a:gd name="T11" fmla="*/ 77 h 210"/>
                <a:gd name="T12" fmla="*/ 49 w 212"/>
                <a:gd name="T13" fmla="*/ 77 h 210"/>
                <a:gd name="T14" fmla="*/ 49 w 212"/>
                <a:gd name="T15" fmla="*/ 210 h 210"/>
                <a:gd name="T16" fmla="*/ 0 w 212"/>
                <a:gd name="T17" fmla="*/ 210 h 210"/>
                <a:gd name="T18" fmla="*/ 0 w 212"/>
                <a:gd name="T19" fmla="*/ 0 h 210"/>
                <a:gd name="T20" fmla="*/ 66 w 212"/>
                <a:gd name="T21" fmla="*/ 0 h 210"/>
                <a:gd name="T22" fmla="*/ 107 w 212"/>
                <a:gd name="T23" fmla="*/ 109 h 210"/>
                <a:gd name="T24" fmla="*/ 147 w 212"/>
                <a:gd name="T25" fmla="*/ 0 h 210"/>
                <a:gd name="T26" fmla="*/ 212 w 212"/>
                <a:gd name="T27" fmla="*/ 0 h 210"/>
                <a:gd name="T28" fmla="*/ 212 w 212"/>
                <a:gd name="T29" fmla="*/ 210 h 210"/>
                <a:gd name="T30" fmla="*/ 164 w 212"/>
                <a:gd name="T31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210">
                  <a:moveTo>
                    <a:pt x="164" y="210"/>
                  </a:moveTo>
                  <a:lnTo>
                    <a:pt x="164" y="77"/>
                  </a:lnTo>
                  <a:lnTo>
                    <a:pt x="163" y="77"/>
                  </a:lnTo>
                  <a:lnTo>
                    <a:pt x="124" y="182"/>
                  </a:lnTo>
                  <a:lnTo>
                    <a:pt x="88" y="182"/>
                  </a:lnTo>
                  <a:lnTo>
                    <a:pt x="50" y="77"/>
                  </a:lnTo>
                  <a:lnTo>
                    <a:pt x="49" y="77"/>
                  </a:lnTo>
                  <a:lnTo>
                    <a:pt x="49" y="210"/>
                  </a:lnTo>
                  <a:lnTo>
                    <a:pt x="0" y="210"/>
                  </a:lnTo>
                  <a:lnTo>
                    <a:pt x="0" y="0"/>
                  </a:lnTo>
                  <a:lnTo>
                    <a:pt x="66" y="0"/>
                  </a:lnTo>
                  <a:lnTo>
                    <a:pt x="107" y="109"/>
                  </a:lnTo>
                  <a:lnTo>
                    <a:pt x="147" y="0"/>
                  </a:lnTo>
                  <a:lnTo>
                    <a:pt x="212" y="0"/>
                  </a:lnTo>
                  <a:lnTo>
                    <a:pt x="212" y="210"/>
                  </a:lnTo>
                  <a:lnTo>
                    <a:pt x="164" y="2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4086" y="2159"/>
              <a:ext cx="149" cy="162"/>
            </a:xfrm>
            <a:custGeom>
              <a:avLst/>
              <a:gdLst>
                <a:gd name="T0" fmla="*/ 387 w 768"/>
                <a:gd name="T1" fmla="*/ 838 h 838"/>
                <a:gd name="T2" fmla="*/ 0 w 768"/>
                <a:gd name="T3" fmla="*/ 516 h 838"/>
                <a:gd name="T4" fmla="*/ 0 w 768"/>
                <a:gd name="T5" fmla="*/ 344 h 838"/>
                <a:gd name="T6" fmla="*/ 381 w 768"/>
                <a:gd name="T7" fmla="*/ 0 h 838"/>
                <a:gd name="T8" fmla="*/ 768 w 768"/>
                <a:gd name="T9" fmla="*/ 336 h 838"/>
                <a:gd name="T10" fmla="*/ 768 w 768"/>
                <a:gd name="T11" fmla="*/ 502 h 838"/>
                <a:gd name="T12" fmla="*/ 387 w 768"/>
                <a:gd name="T13" fmla="*/ 838 h 838"/>
                <a:gd name="T14" fmla="*/ 514 w 768"/>
                <a:gd name="T15" fmla="*/ 319 h 838"/>
                <a:gd name="T16" fmla="*/ 384 w 768"/>
                <a:gd name="T17" fmla="*/ 192 h 838"/>
                <a:gd name="T18" fmla="*/ 257 w 768"/>
                <a:gd name="T19" fmla="*/ 325 h 838"/>
                <a:gd name="T20" fmla="*/ 257 w 768"/>
                <a:gd name="T21" fmla="*/ 522 h 838"/>
                <a:gd name="T22" fmla="*/ 387 w 768"/>
                <a:gd name="T23" fmla="*/ 646 h 838"/>
                <a:gd name="T24" fmla="*/ 514 w 768"/>
                <a:gd name="T25" fmla="*/ 519 h 838"/>
                <a:gd name="T26" fmla="*/ 514 w 768"/>
                <a:gd name="T27" fmla="*/ 319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8" h="838">
                  <a:moveTo>
                    <a:pt x="387" y="838"/>
                  </a:moveTo>
                  <a:cubicBezTo>
                    <a:pt x="195" y="838"/>
                    <a:pt x="0" y="751"/>
                    <a:pt x="0" y="516"/>
                  </a:cubicBezTo>
                  <a:lnTo>
                    <a:pt x="0" y="344"/>
                  </a:lnTo>
                  <a:cubicBezTo>
                    <a:pt x="0" y="113"/>
                    <a:pt x="192" y="0"/>
                    <a:pt x="381" y="0"/>
                  </a:cubicBezTo>
                  <a:cubicBezTo>
                    <a:pt x="573" y="0"/>
                    <a:pt x="768" y="104"/>
                    <a:pt x="768" y="336"/>
                  </a:cubicBezTo>
                  <a:lnTo>
                    <a:pt x="768" y="502"/>
                  </a:lnTo>
                  <a:cubicBezTo>
                    <a:pt x="768" y="737"/>
                    <a:pt x="568" y="838"/>
                    <a:pt x="387" y="838"/>
                  </a:cubicBezTo>
                  <a:close/>
                  <a:moveTo>
                    <a:pt x="514" y="319"/>
                  </a:moveTo>
                  <a:cubicBezTo>
                    <a:pt x="514" y="243"/>
                    <a:pt x="460" y="192"/>
                    <a:pt x="384" y="192"/>
                  </a:cubicBezTo>
                  <a:cubicBezTo>
                    <a:pt x="314" y="192"/>
                    <a:pt x="257" y="237"/>
                    <a:pt x="257" y="325"/>
                  </a:cubicBezTo>
                  <a:lnTo>
                    <a:pt x="257" y="522"/>
                  </a:lnTo>
                  <a:cubicBezTo>
                    <a:pt x="257" y="601"/>
                    <a:pt x="308" y="646"/>
                    <a:pt x="387" y="646"/>
                  </a:cubicBezTo>
                  <a:cubicBezTo>
                    <a:pt x="458" y="646"/>
                    <a:pt x="514" y="604"/>
                    <a:pt x="514" y="519"/>
                  </a:cubicBezTo>
                  <a:lnTo>
                    <a:pt x="514" y="31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4247" y="2108"/>
              <a:ext cx="148" cy="213"/>
            </a:xfrm>
            <a:custGeom>
              <a:avLst/>
              <a:gdLst>
                <a:gd name="T0" fmla="*/ 525 w 771"/>
                <a:gd name="T1" fmla="*/ 1083 h 1103"/>
                <a:gd name="T2" fmla="*/ 525 w 771"/>
                <a:gd name="T3" fmla="*/ 990 h 1103"/>
                <a:gd name="T4" fmla="*/ 519 w 771"/>
                <a:gd name="T5" fmla="*/ 990 h 1103"/>
                <a:gd name="T6" fmla="*/ 297 w 771"/>
                <a:gd name="T7" fmla="*/ 1103 h 1103"/>
                <a:gd name="T8" fmla="*/ 0 w 771"/>
                <a:gd name="T9" fmla="*/ 807 h 1103"/>
                <a:gd name="T10" fmla="*/ 0 w 771"/>
                <a:gd name="T11" fmla="*/ 564 h 1103"/>
                <a:gd name="T12" fmla="*/ 313 w 771"/>
                <a:gd name="T13" fmla="*/ 268 h 1103"/>
                <a:gd name="T14" fmla="*/ 514 w 771"/>
                <a:gd name="T15" fmla="*/ 358 h 1103"/>
                <a:gd name="T16" fmla="*/ 519 w 771"/>
                <a:gd name="T17" fmla="*/ 358 h 1103"/>
                <a:gd name="T18" fmla="*/ 519 w 771"/>
                <a:gd name="T19" fmla="*/ 0 h 1103"/>
                <a:gd name="T20" fmla="*/ 771 w 771"/>
                <a:gd name="T21" fmla="*/ 0 h 1103"/>
                <a:gd name="T22" fmla="*/ 771 w 771"/>
                <a:gd name="T23" fmla="*/ 1083 h 1103"/>
                <a:gd name="T24" fmla="*/ 525 w 771"/>
                <a:gd name="T25" fmla="*/ 1083 h 1103"/>
                <a:gd name="T26" fmla="*/ 519 w 771"/>
                <a:gd name="T27" fmla="*/ 578 h 1103"/>
                <a:gd name="T28" fmla="*/ 381 w 771"/>
                <a:gd name="T29" fmla="*/ 448 h 1103"/>
                <a:gd name="T30" fmla="*/ 251 w 771"/>
                <a:gd name="T31" fmla="*/ 587 h 1103"/>
                <a:gd name="T32" fmla="*/ 251 w 771"/>
                <a:gd name="T33" fmla="*/ 773 h 1103"/>
                <a:gd name="T34" fmla="*/ 381 w 771"/>
                <a:gd name="T35" fmla="*/ 903 h 1103"/>
                <a:gd name="T36" fmla="*/ 517 w 771"/>
                <a:gd name="T37" fmla="*/ 765 h 1103"/>
                <a:gd name="T38" fmla="*/ 517 w 771"/>
                <a:gd name="T39" fmla="*/ 578 h 1103"/>
                <a:gd name="T40" fmla="*/ 519 w 771"/>
                <a:gd name="T41" fmla="*/ 57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1" h="1103">
                  <a:moveTo>
                    <a:pt x="525" y="1083"/>
                  </a:moveTo>
                  <a:lnTo>
                    <a:pt x="525" y="990"/>
                  </a:lnTo>
                  <a:lnTo>
                    <a:pt x="519" y="990"/>
                  </a:lnTo>
                  <a:cubicBezTo>
                    <a:pt x="469" y="1061"/>
                    <a:pt x="373" y="1103"/>
                    <a:pt x="297" y="1103"/>
                  </a:cubicBezTo>
                  <a:cubicBezTo>
                    <a:pt x="116" y="1103"/>
                    <a:pt x="0" y="993"/>
                    <a:pt x="0" y="807"/>
                  </a:cubicBezTo>
                  <a:lnTo>
                    <a:pt x="0" y="564"/>
                  </a:lnTo>
                  <a:cubicBezTo>
                    <a:pt x="0" y="381"/>
                    <a:pt x="138" y="268"/>
                    <a:pt x="313" y="268"/>
                  </a:cubicBezTo>
                  <a:cubicBezTo>
                    <a:pt x="392" y="268"/>
                    <a:pt x="472" y="302"/>
                    <a:pt x="514" y="358"/>
                  </a:cubicBezTo>
                  <a:lnTo>
                    <a:pt x="519" y="358"/>
                  </a:lnTo>
                  <a:lnTo>
                    <a:pt x="519" y="0"/>
                  </a:lnTo>
                  <a:lnTo>
                    <a:pt x="771" y="0"/>
                  </a:lnTo>
                  <a:lnTo>
                    <a:pt x="771" y="1083"/>
                  </a:lnTo>
                  <a:lnTo>
                    <a:pt x="525" y="1083"/>
                  </a:lnTo>
                  <a:close/>
                  <a:moveTo>
                    <a:pt x="519" y="578"/>
                  </a:moveTo>
                  <a:cubicBezTo>
                    <a:pt x="519" y="488"/>
                    <a:pt x="449" y="448"/>
                    <a:pt x="381" y="448"/>
                  </a:cubicBezTo>
                  <a:cubicBezTo>
                    <a:pt x="319" y="448"/>
                    <a:pt x="251" y="488"/>
                    <a:pt x="251" y="587"/>
                  </a:cubicBezTo>
                  <a:lnTo>
                    <a:pt x="251" y="773"/>
                  </a:lnTo>
                  <a:cubicBezTo>
                    <a:pt x="251" y="858"/>
                    <a:pt x="311" y="903"/>
                    <a:pt x="381" y="903"/>
                  </a:cubicBezTo>
                  <a:cubicBezTo>
                    <a:pt x="446" y="903"/>
                    <a:pt x="517" y="866"/>
                    <a:pt x="517" y="765"/>
                  </a:cubicBezTo>
                  <a:lnTo>
                    <a:pt x="517" y="578"/>
                  </a:lnTo>
                  <a:lnTo>
                    <a:pt x="519" y="57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4405" y="2159"/>
              <a:ext cx="145" cy="162"/>
            </a:xfrm>
            <a:custGeom>
              <a:avLst/>
              <a:gdLst>
                <a:gd name="T0" fmla="*/ 256 w 753"/>
                <a:gd name="T1" fmla="*/ 503 h 838"/>
                <a:gd name="T2" fmla="*/ 256 w 753"/>
                <a:gd name="T3" fmla="*/ 519 h 838"/>
                <a:gd name="T4" fmla="*/ 440 w 753"/>
                <a:gd name="T5" fmla="*/ 644 h 838"/>
                <a:gd name="T6" fmla="*/ 637 w 753"/>
                <a:gd name="T7" fmla="*/ 590 h 838"/>
                <a:gd name="T8" fmla="*/ 711 w 753"/>
                <a:gd name="T9" fmla="*/ 768 h 838"/>
                <a:gd name="T10" fmla="*/ 398 w 753"/>
                <a:gd name="T11" fmla="*/ 838 h 838"/>
                <a:gd name="T12" fmla="*/ 0 w 753"/>
                <a:gd name="T13" fmla="*/ 511 h 838"/>
                <a:gd name="T14" fmla="*/ 0 w 753"/>
                <a:gd name="T15" fmla="*/ 350 h 838"/>
                <a:gd name="T16" fmla="*/ 383 w 753"/>
                <a:gd name="T17" fmla="*/ 0 h 838"/>
                <a:gd name="T18" fmla="*/ 753 w 753"/>
                <a:gd name="T19" fmla="*/ 299 h 838"/>
                <a:gd name="T20" fmla="*/ 753 w 753"/>
                <a:gd name="T21" fmla="*/ 500 h 838"/>
                <a:gd name="T22" fmla="*/ 256 w 753"/>
                <a:gd name="T23" fmla="*/ 500 h 838"/>
                <a:gd name="T24" fmla="*/ 256 w 753"/>
                <a:gd name="T25" fmla="*/ 503 h 838"/>
                <a:gd name="T26" fmla="*/ 510 w 753"/>
                <a:gd name="T27" fmla="*/ 313 h 838"/>
                <a:gd name="T28" fmla="*/ 386 w 753"/>
                <a:gd name="T29" fmla="*/ 195 h 838"/>
                <a:gd name="T30" fmla="*/ 256 w 753"/>
                <a:gd name="T31" fmla="*/ 325 h 838"/>
                <a:gd name="T32" fmla="*/ 256 w 753"/>
                <a:gd name="T33" fmla="*/ 353 h 838"/>
                <a:gd name="T34" fmla="*/ 510 w 753"/>
                <a:gd name="T35" fmla="*/ 353 h 838"/>
                <a:gd name="T36" fmla="*/ 510 w 753"/>
                <a:gd name="T37" fmla="*/ 313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3" h="838">
                  <a:moveTo>
                    <a:pt x="256" y="503"/>
                  </a:moveTo>
                  <a:lnTo>
                    <a:pt x="256" y="519"/>
                  </a:lnTo>
                  <a:cubicBezTo>
                    <a:pt x="256" y="601"/>
                    <a:pt x="358" y="644"/>
                    <a:pt x="440" y="644"/>
                  </a:cubicBezTo>
                  <a:cubicBezTo>
                    <a:pt x="513" y="644"/>
                    <a:pt x="601" y="604"/>
                    <a:pt x="637" y="590"/>
                  </a:cubicBezTo>
                  <a:lnTo>
                    <a:pt x="711" y="768"/>
                  </a:lnTo>
                  <a:cubicBezTo>
                    <a:pt x="632" y="810"/>
                    <a:pt x="547" y="838"/>
                    <a:pt x="398" y="838"/>
                  </a:cubicBezTo>
                  <a:cubicBezTo>
                    <a:pt x="206" y="838"/>
                    <a:pt x="0" y="740"/>
                    <a:pt x="0" y="511"/>
                  </a:cubicBezTo>
                  <a:lnTo>
                    <a:pt x="0" y="350"/>
                  </a:lnTo>
                  <a:cubicBezTo>
                    <a:pt x="0" y="113"/>
                    <a:pt x="192" y="0"/>
                    <a:pt x="383" y="0"/>
                  </a:cubicBezTo>
                  <a:cubicBezTo>
                    <a:pt x="570" y="0"/>
                    <a:pt x="753" y="102"/>
                    <a:pt x="753" y="299"/>
                  </a:cubicBezTo>
                  <a:lnTo>
                    <a:pt x="753" y="500"/>
                  </a:lnTo>
                  <a:lnTo>
                    <a:pt x="256" y="500"/>
                  </a:lnTo>
                  <a:lnTo>
                    <a:pt x="256" y="503"/>
                  </a:lnTo>
                  <a:close/>
                  <a:moveTo>
                    <a:pt x="510" y="313"/>
                  </a:moveTo>
                  <a:cubicBezTo>
                    <a:pt x="510" y="229"/>
                    <a:pt x="451" y="195"/>
                    <a:pt x="386" y="195"/>
                  </a:cubicBezTo>
                  <a:cubicBezTo>
                    <a:pt x="316" y="195"/>
                    <a:pt x="256" y="234"/>
                    <a:pt x="256" y="325"/>
                  </a:cubicBezTo>
                  <a:lnTo>
                    <a:pt x="256" y="353"/>
                  </a:lnTo>
                  <a:lnTo>
                    <a:pt x="510" y="353"/>
                  </a:lnTo>
                  <a:lnTo>
                    <a:pt x="510" y="3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59" y="2107"/>
              <a:ext cx="75" cy="213"/>
            </a:xfrm>
            <a:custGeom>
              <a:avLst/>
              <a:gdLst>
                <a:gd name="T0" fmla="*/ 229 w 390"/>
                <a:gd name="T1" fmla="*/ 1104 h 1104"/>
                <a:gd name="T2" fmla="*/ 0 w 390"/>
                <a:gd name="T3" fmla="*/ 883 h 1104"/>
                <a:gd name="T4" fmla="*/ 0 w 390"/>
                <a:gd name="T5" fmla="*/ 0 h 1104"/>
                <a:gd name="T6" fmla="*/ 252 w 390"/>
                <a:gd name="T7" fmla="*/ 0 h 1104"/>
                <a:gd name="T8" fmla="*/ 252 w 390"/>
                <a:gd name="T9" fmla="*/ 821 h 1104"/>
                <a:gd name="T10" fmla="*/ 316 w 390"/>
                <a:gd name="T11" fmla="*/ 883 h 1104"/>
                <a:gd name="T12" fmla="*/ 390 w 390"/>
                <a:gd name="T13" fmla="*/ 878 h 1104"/>
                <a:gd name="T14" fmla="*/ 390 w 390"/>
                <a:gd name="T15" fmla="*/ 1078 h 1104"/>
                <a:gd name="T16" fmla="*/ 229 w 390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0" h="1104">
                  <a:moveTo>
                    <a:pt x="229" y="1104"/>
                  </a:moveTo>
                  <a:cubicBezTo>
                    <a:pt x="60" y="1104"/>
                    <a:pt x="0" y="993"/>
                    <a:pt x="0" y="883"/>
                  </a:cubicBezTo>
                  <a:lnTo>
                    <a:pt x="0" y="0"/>
                  </a:lnTo>
                  <a:lnTo>
                    <a:pt x="252" y="0"/>
                  </a:lnTo>
                  <a:lnTo>
                    <a:pt x="252" y="821"/>
                  </a:lnTo>
                  <a:cubicBezTo>
                    <a:pt x="252" y="855"/>
                    <a:pt x="263" y="883"/>
                    <a:pt x="316" y="883"/>
                  </a:cubicBezTo>
                  <a:cubicBezTo>
                    <a:pt x="339" y="883"/>
                    <a:pt x="362" y="881"/>
                    <a:pt x="390" y="878"/>
                  </a:cubicBezTo>
                  <a:lnTo>
                    <a:pt x="390" y="1078"/>
                  </a:lnTo>
                  <a:cubicBezTo>
                    <a:pt x="345" y="1092"/>
                    <a:pt x="283" y="1104"/>
                    <a:pt x="229" y="110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4641" y="2304"/>
              <a:ext cx="9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658" y="2262"/>
              <a:ext cx="43" cy="56"/>
            </a:xfrm>
            <a:custGeom>
              <a:avLst/>
              <a:gdLst>
                <a:gd name="T0" fmla="*/ 116 w 223"/>
                <a:gd name="T1" fmla="*/ 291 h 291"/>
                <a:gd name="T2" fmla="*/ 0 w 223"/>
                <a:gd name="T3" fmla="*/ 178 h 291"/>
                <a:gd name="T4" fmla="*/ 0 w 223"/>
                <a:gd name="T5" fmla="*/ 116 h 291"/>
                <a:gd name="T6" fmla="*/ 113 w 223"/>
                <a:gd name="T7" fmla="*/ 0 h 291"/>
                <a:gd name="T8" fmla="*/ 220 w 223"/>
                <a:gd name="T9" fmla="*/ 91 h 291"/>
                <a:gd name="T10" fmla="*/ 220 w 223"/>
                <a:gd name="T11" fmla="*/ 99 h 291"/>
                <a:gd name="T12" fmla="*/ 181 w 223"/>
                <a:gd name="T13" fmla="*/ 99 h 291"/>
                <a:gd name="T14" fmla="*/ 181 w 223"/>
                <a:gd name="T15" fmla="*/ 91 h 291"/>
                <a:gd name="T16" fmla="*/ 116 w 223"/>
                <a:gd name="T17" fmla="*/ 34 h 291"/>
                <a:gd name="T18" fmla="*/ 45 w 223"/>
                <a:gd name="T19" fmla="*/ 113 h 291"/>
                <a:gd name="T20" fmla="*/ 45 w 223"/>
                <a:gd name="T21" fmla="*/ 178 h 291"/>
                <a:gd name="T22" fmla="*/ 116 w 223"/>
                <a:gd name="T23" fmla="*/ 254 h 291"/>
                <a:gd name="T24" fmla="*/ 181 w 223"/>
                <a:gd name="T25" fmla="*/ 201 h 291"/>
                <a:gd name="T26" fmla="*/ 181 w 223"/>
                <a:gd name="T27" fmla="*/ 192 h 291"/>
                <a:gd name="T28" fmla="*/ 220 w 223"/>
                <a:gd name="T29" fmla="*/ 192 h 291"/>
                <a:gd name="T30" fmla="*/ 220 w 223"/>
                <a:gd name="T31" fmla="*/ 201 h 291"/>
                <a:gd name="T32" fmla="*/ 116 w 223"/>
                <a:gd name="T33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" h="291">
                  <a:moveTo>
                    <a:pt x="116" y="291"/>
                  </a:moveTo>
                  <a:cubicBezTo>
                    <a:pt x="45" y="291"/>
                    <a:pt x="0" y="252"/>
                    <a:pt x="0" y="178"/>
                  </a:cubicBezTo>
                  <a:lnTo>
                    <a:pt x="0" y="116"/>
                  </a:lnTo>
                  <a:cubicBezTo>
                    <a:pt x="0" y="46"/>
                    <a:pt x="45" y="0"/>
                    <a:pt x="113" y="0"/>
                  </a:cubicBezTo>
                  <a:cubicBezTo>
                    <a:pt x="181" y="0"/>
                    <a:pt x="220" y="40"/>
                    <a:pt x="220" y="91"/>
                  </a:cubicBezTo>
                  <a:lnTo>
                    <a:pt x="220" y="99"/>
                  </a:lnTo>
                  <a:lnTo>
                    <a:pt x="181" y="99"/>
                  </a:lnTo>
                  <a:lnTo>
                    <a:pt x="181" y="91"/>
                  </a:lnTo>
                  <a:cubicBezTo>
                    <a:pt x="181" y="68"/>
                    <a:pt x="164" y="34"/>
                    <a:pt x="116" y="34"/>
                  </a:cubicBezTo>
                  <a:cubicBezTo>
                    <a:pt x="68" y="34"/>
                    <a:pt x="45" y="65"/>
                    <a:pt x="45" y="113"/>
                  </a:cubicBezTo>
                  <a:lnTo>
                    <a:pt x="45" y="178"/>
                  </a:lnTo>
                  <a:cubicBezTo>
                    <a:pt x="45" y="223"/>
                    <a:pt x="65" y="254"/>
                    <a:pt x="116" y="254"/>
                  </a:cubicBezTo>
                  <a:cubicBezTo>
                    <a:pt x="164" y="254"/>
                    <a:pt x="181" y="223"/>
                    <a:pt x="181" y="201"/>
                  </a:cubicBezTo>
                  <a:lnTo>
                    <a:pt x="181" y="192"/>
                  </a:lnTo>
                  <a:lnTo>
                    <a:pt x="220" y="192"/>
                  </a:lnTo>
                  <a:lnTo>
                    <a:pt x="220" y="201"/>
                  </a:lnTo>
                  <a:cubicBezTo>
                    <a:pt x="223" y="254"/>
                    <a:pt x="186" y="291"/>
                    <a:pt x="116" y="29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4706" y="2262"/>
              <a:ext cx="44" cy="56"/>
            </a:xfrm>
            <a:custGeom>
              <a:avLst/>
              <a:gdLst>
                <a:gd name="T0" fmla="*/ 113 w 226"/>
                <a:gd name="T1" fmla="*/ 291 h 291"/>
                <a:gd name="T2" fmla="*/ 0 w 226"/>
                <a:gd name="T3" fmla="*/ 181 h 291"/>
                <a:gd name="T4" fmla="*/ 0 w 226"/>
                <a:gd name="T5" fmla="*/ 116 h 291"/>
                <a:gd name="T6" fmla="*/ 113 w 226"/>
                <a:gd name="T7" fmla="*/ 0 h 291"/>
                <a:gd name="T8" fmla="*/ 226 w 226"/>
                <a:gd name="T9" fmla="*/ 113 h 291"/>
                <a:gd name="T10" fmla="*/ 226 w 226"/>
                <a:gd name="T11" fmla="*/ 178 h 291"/>
                <a:gd name="T12" fmla="*/ 113 w 226"/>
                <a:gd name="T13" fmla="*/ 291 h 291"/>
                <a:gd name="T14" fmla="*/ 181 w 226"/>
                <a:gd name="T15" fmla="*/ 113 h 291"/>
                <a:gd name="T16" fmla="*/ 113 w 226"/>
                <a:gd name="T17" fmla="*/ 37 h 291"/>
                <a:gd name="T18" fmla="*/ 45 w 226"/>
                <a:gd name="T19" fmla="*/ 116 h 291"/>
                <a:gd name="T20" fmla="*/ 45 w 226"/>
                <a:gd name="T21" fmla="*/ 181 h 291"/>
                <a:gd name="T22" fmla="*/ 113 w 226"/>
                <a:gd name="T23" fmla="*/ 257 h 291"/>
                <a:gd name="T24" fmla="*/ 181 w 226"/>
                <a:gd name="T25" fmla="*/ 178 h 291"/>
                <a:gd name="T26" fmla="*/ 181 w 226"/>
                <a:gd name="T27" fmla="*/ 11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291">
                  <a:moveTo>
                    <a:pt x="113" y="291"/>
                  </a:moveTo>
                  <a:cubicBezTo>
                    <a:pt x="43" y="291"/>
                    <a:pt x="0" y="252"/>
                    <a:pt x="0" y="181"/>
                  </a:cubicBezTo>
                  <a:lnTo>
                    <a:pt x="0" y="116"/>
                  </a:lnTo>
                  <a:cubicBezTo>
                    <a:pt x="0" y="43"/>
                    <a:pt x="45" y="0"/>
                    <a:pt x="113" y="0"/>
                  </a:cubicBezTo>
                  <a:cubicBezTo>
                    <a:pt x="184" y="0"/>
                    <a:pt x="226" y="43"/>
                    <a:pt x="226" y="113"/>
                  </a:cubicBezTo>
                  <a:lnTo>
                    <a:pt x="226" y="178"/>
                  </a:lnTo>
                  <a:cubicBezTo>
                    <a:pt x="226" y="252"/>
                    <a:pt x="178" y="291"/>
                    <a:pt x="113" y="291"/>
                  </a:cubicBezTo>
                  <a:close/>
                  <a:moveTo>
                    <a:pt x="181" y="113"/>
                  </a:moveTo>
                  <a:cubicBezTo>
                    <a:pt x="181" y="71"/>
                    <a:pt x="164" y="37"/>
                    <a:pt x="113" y="37"/>
                  </a:cubicBezTo>
                  <a:cubicBezTo>
                    <a:pt x="65" y="37"/>
                    <a:pt x="45" y="68"/>
                    <a:pt x="45" y="116"/>
                  </a:cubicBezTo>
                  <a:lnTo>
                    <a:pt x="45" y="181"/>
                  </a:lnTo>
                  <a:cubicBezTo>
                    <a:pt x="45" y="223"/>
                    <a:pt x="62" y="257"/>
                    <a:pt x="113" y="257"/>
                  </a:cubicBezTo>
                  <a:cubicBezTo>
                    <a:pt x="161" y="257"/>
                    <a:pt x="181" y="226"/>
                    <a:pt x="181" y="178"/>
                  </a:cubicBezTo>
                  <a:lnTo>
                    <a:pt x="181" y="1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758" y="2262"/>
              <a:ext cx="75" cy="55"/>
            </a:xfrm>
            <a:custGeom>
              <a:avLst/>
              <a:gdLst>
                <a:gd name="T0" fmla="*/ 339 w 384"/>
                <a:gd name="T1" fmla="*/ 287 h 287"/>
                <a:gd name="T2" fmla="*/ 339 w 384"/>
                <a:gd name="T3" fmla="*/ 107 h 287"/>
                <a:gd name="T4" fmla="*/ 285 w 384"/>
                <a:gd name="T5" fmla="*/ 39 h 287"/>
                <a:gd name="T6" fmla="*/ 212 w 384"/>
                <a:gd name="T7" fmla="*/ 124 h 287"/>
                <a:gd name="T8" fmla="*/ 212 w 384"/>
                <a:gd name="T9" fmla="*/ 287 h 287"/>
                <a:gd name="T10" fmla="*/ 170 w 384"/>
                <a:gd name="T11" fmla="*/ 287 h 287"/>
                <a:gd name="T12" fmla="*/ 170 w 384"/>
                <a:gd name="T13" fmla="*/ 107 h 287"/>
                <a:gd name="T14" fmla="*/ 116 w 384"/>
                <a:gd name="T15" fmla="*/ 39 h 287"/>
                <a:gd name="T16" fmla="*/ 43 w 384"/>
                <a:gd name="T17" fmla="*/ 121 h 287"/>
                <a:gd name="T18" fmla="*/ 43 w 384"/>
                <a:gd name="T19" fmla="*/ 285 h 287"/>
                <a:gd name="T20" fmla="*/ 0 w 384"/>
                <a:gd name="T21" fmla="*/ 285 h 287"/>
                <a:gd name="T22" fmla="*/ 0 w 384"/>
                <a:gd name="T23" fmla="*/ 5 h 287"/>
                <a:gd name="T24" fmla="*/ 40 w 384"/>
                <a:gd name="T25" fmla="*/ 5 h 287"/>
                <a:gd name="T26" fmla="*/ 40 w 384"/>
                <a:gd name="T27" fmla="*/ 50 h 287"/>
                <a:gd name="T28" fmla="*/ 43 w 384"/>
                <a:gd name="T29" fmla="*/ 50 h 287"/>
                <a:gd name="T30" fmla="*/ 130 w 384"/>
                <a:gd name="T31" fmla="*/ 0 h 287"/>
                <a:gd name="T32" fmla="*/ 206 w 384"/>
                <a:gd name="T33" fmla="*/ 50 h 287"/>
                <a:gd name="T34" fmla="*/ 209 w 384"/>
                <a:gd name="T35" fmla="*/ 50 h 287"/>
                <a:gd name="T36" fmla="*/ 299 w 384"/>
                <a:gd name="T37" fmla="*/ 0 h 287"/>
                <a:gd name="T38" fmla="*/ 384 w 384"/>
                <a:gd name="T39" fmla="*/ 87 h 287"/>
                <a:gd name="T40" fmla="*/ 384 w 384"/>
                <a:gd name="T41" fmla="*/ 285 h 287"/>
                <a:gd name="T42" fmla="*/ 339 w 384"/>
                <a:gd name="T43" fmla="*/ 285 h 287"/>
                <a:gd name="T44" fmla="*/ 339 w 384"/>
                <a:gd name="T45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4" h="287">
                  <a:moveTo>
                    <a:pt x="339" y="287"/>
                  </a:moveTo>
                  <a:lnTo>
                    <a:pt x="339" y="107"/>
                  </a:lnTo>
                  <a:cubicBezTo>
                    <a:pt x="339" y="62"/>
                    <a:pt x="319" y="39"/>
                    <a:pt x="285" y="39"/>
                  </a:cubicBezTo>
                  <a:cubicBezTo>
                    <a:pt x="246" y="39"/>
                    <a:pt x="212" y="76"/>
                    <a:pt x="212" y="124"/>
                  </a:cubicBezTo>
                  <a:lnTo>
                    <a:pt x="212" y="287"/>
                  </a:lnTo>
                  <a:lnTo>
                    <a:pt x="170" y="287"/>
                  </a:lnTo>
                  <a:lnTo>
                    <a:pt x="170" y="107"/>
                  </a:lnTo>
                  <a:cubicBezTo>
                    <a:pt x="170" y="62"/>
                    <a:pt x="150" y="39"/>
                    <a:pt x="116" y="39"/>
                  </a:cubicBezTo>
                  <a:cubicBezTo>
                    <a:pt x="79" y="39"/>
                    <a:pt x="43" y="73"/>
                    <a:pt x="43" y="121"/>
                  </a:cubicBezTo>
                  <a:lnTo>
                    <a:pt x="43" y="285"/>
                  </a:lnTo>
                  <a:lnTo>
                    <a:pt x="0" y="285"/>
                  </a:lnTo>
                  <a:lnTo>
                    <a:pt x="0" y="5"/>
                  </a:lnTo>
                  <a:lnTo>
                    <a:pt x="40" y="5"/>
                  </a:lnTo>
                  <a:lnTo>
                    <a:pt x="40" y="50"/>
                  </a:lnTo>
                  <a:lnTo>
                    <a:pt x="43" y="50"/>
                  </a:lnTo>
                  <a:cubicBezTo>
                    <a:pt x="62" y="19"/>
                    <a:pt x="88" y="0"/>
                    <a:pt x="130" y="0"/>
                  </a:cubicBezTo>
                  <a:cubicBezTo>
                    <a:pt x="172" y="0"/>
                    <a:pt x="195" y="22"/>
                    <a:pt x="206" y="50"/>
                  </a:cubicBezTo>
                  <a:lnTo>
                    <a:pt x="209" y="50"/>
                  </a:lnTo>
                  <a:cubicBezTo>
                    <a:pt x="229" y="19"/>
                    <a:pt x="257" y="0"/>
                    <a:pt x="299" y="0"/>
                  </a:cubicBezTo>
                  <a:cubicBezTo>
                    <a:pt x="356" y="0"/>
                    <a:pt x="384" y="42"/>
                    <a:pt x="384" y="87"/>
                  </a:cubicBezTo>
                  <a:lnTo>
                    <a:pt x="384" y="285"/>
                  </a:lnTo>
                  <a:lnTo>
                    <a:pt x="339" y="285"/>
                  </a:lnTo>
                  <a:lnTo>
                    <a:pt x="339" y="28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838" y="2037"/>
              <a:ext cx="304" cy="321"/>
            </a:xfrm>
            <a:custGeom>
              <a:avLst/>
              <a:gdLst>
                <a:gd name="T0" fmla="*/ 550 w 1572"/>
                <a:gd name="T1" fmla="*/ 1245 h 1665"/>
                <a:gd name="T2" fmla="*/ 352 w 1572"/>
                <a:gd name="T3" fmla="*/ 1036 h 1665"/>
                <a:gd name="T4" fmla="*/ 361 w 1572"/>
                <a:gd name="T5" fmla="*/ 0 h 1665"/>
                <a:gd name="T6" fmla="*/ 316 w 1572"/>
                <a:gd name="T7" fmla="*/ 6 h 1665"/>
                <a:gd name="T8" fmla="*/ 115 w 1572"/>
                <a:gd name="T9" fmla="*/ 229 h 1665"/>
                <a:gd name="T10" fmla="*/ 166 w 1572"/>
                <a:gd name="T11" fmla="*/ 1439 h 1665"/>
                <a:gd name="T12" fmla="*/ 383 w 1572"/>
                <a:gd name="T13" fmla="*/ 1645 h 1665"/>
                <a:gd name="T14" fmla="*/ 1433 w 1572"/>
                <a:gd name="T15" fmla="*/ 1397 h 1665"/>
                <a:gd name="T16" fmla="*/ 1566 w 1572"/>
                <a:gd name="T17" fmla="*/ 1191 h 1665"/>
                <a:gd name="T18" fmla="*/ 1572 w 1572"/>
                <a:gd name="T19" fmla="*/ 1103 h 1665"/>
                <a:gd name="T20" fmla="*/ 550 w 1572"/>
                <a:gd name="T21" fmla="*/ 1245 h 1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2" h="1665">
                  <a:moveTo>
                    <a:pt x="550" y="1245"/>
                  </a:moveTo>
                  <a:cubicBezTo>
                    <a:pt x="479" y="1236"/>
                    <a:pt x="383" y="1140"/>
                    <a:pt x="352" y="1036"/>
                  </a:cubicBezTo>
                  <a:cubicBezTo>
                    <a:pt x="251" y="697"/>
                    <a:pt x="254" y="336"/>
                    <a:pt x="361" y="0"/>
                  </a:cubicBezTo>
                  <a:cubicBezTo>
                    <a:pt x="347" y="3"/>
                    <a:pt x="330" y="3"/>
                    <a:pt x="316" y="6"/>
                  </a:cubicBezTo>
                  <a:cubicBezTo>
                    <a:pt x="245" y="17"/>
                    <a:pt x="149" y="119"/>
                    <a:pt x="115" y="229"/>
                  </a:cubicBezTo>
                  <a:cubicBezTo>
                    <a:pt x="0" y="627"/>
                    <a:pt x="19" y="1053"/>
                    <a:pt x="166" y="1439"/>
                  </a:cubicBezTo>
                  <a:cubicBezTo>
                    <a:pt x="208" y="1547"/>
                    <a:pt x="313" y="1640"/>
                    <a:pt x="383" y="1645"/>
                  </a:cubicBezTo>
                  <a:cubicBezTo>
                    <a:pt x="759" y="1665"/>
                    <a:pt x="1103" y="1558"/>
                    <a:pt x="1433" y="1397"/>
                  </a:cubicBezTo>
                  <a:cubicBezTo>
                    <a:pt x="1495" y="1366"/>
                    <a:pt x="1557" y="1270"/>
                    <a:pt x="1566" y="1191"/>
                  </a:cubicBezTo>
                  <a:cubicBezTo>
                    <a:pt x="1569" y="1163"/>
                    <a:pt x="1572" y="1132"/>
                    <a:pt x="1572" y="1103"/>
                  </a:cubicBezTo>
                  <a:cubicBezTo>
                    <a:pt x="1244" y="1219"/>
                    <a:pt x="906" y="1290"/>
                    <a:pt x="550" y="1245"/>
                  </a:cubicBezTo>
                  <a:close/>
                </a:path>
              </a:pathLst>
            </a:custGeom>
            <a:solidFill>
              <a:srgbClr val="FFD4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908" y="1974"/>
              <a:ext cx="284" cy="275"/>
            </a:xfrm>
            <a:custGeom>
              <a:avLst/>
              <a:gdLst>
                <a:gd name="T0" fmla="*/ 1439 w 1470"/>
                <a:gd name="T1" fmla="*/ 460 h 1423"/>
                <a:gd name="T2" fmla="*/ 1304 w 1470"/>
                <a:gd name="T3" fmla="*/ 266 h 1423"/>
                <a:gd name="T4" fmla="*/ 254 w 1470"/>
                <a:gd name="T5" fmla="*/ 17 h 1423"/>
                <a:gd name="T6" fmla="*/ 39 w 1470"/>
                <a:gd name="T7" fmla="*/ 209 h 1423"/>
                <a:gd name="T8" fmla="*/ 0 w 1470"/>
                <a:gd name="T9" fmla="*/ 322 h 1423"/>
                <a:gd name="T10" fmla="*/ 1024 w 1470"/>
                <a:gd name="T11" fmla="*/ 486 h 1423"/>
                <a:gd name="T12" fmla="*/ 1174 w 1470"/>
                <a:gd name="T13" fmla="*/ 680 h 1423"/>
                <a:gd name="T14" fmla="*/ 1216 w 1470"/>
                <a:gd name="T15" fmla="*/ 1423 h 1423"/>
                <a:gd name="T16" fmla="*/ 1259 w 1470"/>
                <a:gd name="T17" fmla="*/ 1409 h 1423"/>
                <a:gd name="T18" fmla="*/ 1411 w 1470"/>
                <a:gd name="T19" fmla="*/ 1228 h 1423"/>
                <a:gd name="T20" fmla="*/ 1439 w 1470"/>
                <a:gd name="T21" fmla="*/ 460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0" h="1423">
                  <a:moveTo>
                    <a:pt x="1439" y="460"/>
                  </a:moveTo>
                  <a:cubicBezTo>
                    <a:pt x="1431" y="387"/>
                    <a:pt x="1366" y="297"/>
                    <a:pt x="1304" y="266"/>
                  </a:cubicBezTo>
                  <a:cubicBezTo>
                    <a:pt x="971" y="110"/>
                    <a:pt x="626" y="0"/>
                    <a:pt x="254" y="17"/>
                  </a:cubicBezTo>
                  <a:cubicBezTo>
                    <a:pt x="183" y="20"/>
                    <a:pt x="79" y="108"/>
                    <a:pt x="39" y="209"/>
                  </a:cubicBezTo>
                  <a:cubicBezTo>
                    <a:pt x="25" y="246"/>
                    <a:pt x="11" y="285"/>
                    <a:pt x="0" y="322"/>
                  </a:cubicBezTo>
                  <a:cubicBezTo>
                    <a:pt x="355" y="282"/>
                    <a:pt x="694" y="359"/>
                    <a:pt x="1024" y="486"/>
                  </a:cubicBezTo>
                  <a:cubicBezTo>
                    <a:pt x="1089" y="514"/>
                    <a:pt x="1160" y="601"/>
                    <a:pt x="1174" y="680"/>
                  </a:cubicBezTo>
                  <a:cubicBezTo>
                    <a:pt x="1219" y="934"/>
                    <a:pt x="1233" y="1169"/>
                    <a:pt x="1216" y="1423"/>
                  </a:cubicBezTo>
                  <a:cubicBezTo>
                    <a:pt x="1230" y="1417"/>
                    <a:pt x="1244" y="1414"/>
                    <a:pt x="1259" y="1409"/>
                  </a:cubicBezTo>
                  <a:cubicBezTo>
                    <a:pt x="1323" y="1383"/>
                    <a:pt x="1394" y="1298"/>
                    <a:pt x="1411" y="1228"/>
                  </a:cubicBezTo>
                  <a:cubicBezTo>
                    <a:pt x="1462" y="965"/>
                    <a:pt x="1470" y="728"/>
                    <a:pt x="1439" y="460"/>
                  </a:cubicBezTo>
                  <a:close/>
                </a:path>
              </a:pathLst>
            </a:custGeom>
            <a:solidFill>
              <a:srgbClr val="ED1B2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635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2" tIns="45718" rIns="91272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2" tIns="45718" rIns="91272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4EFA0-1E25-435F-9EA2-42B9F2A5DA57}" type="datetimeFigureOut">
              <a:rPr lang="en-US" smtClean="0"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55194-E920-43D6-8082-859158815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5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693" tIns="60846" rIns="121693" bIns="6084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693" tIns="60846" rIns="121693" bIns="608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693" tIns="60846" rIns="121693" bIns="60846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693" tIns="60846" rIns="121693" bIns="60846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b="1">
              <a:solidFill>
                <a:srgbClr val="000000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314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540" tIns="61270" rIns="122540" bIns="6127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>
                <a:solidFill>
                  <a:srgbClr val="000000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>
                <a:solidFill>
                  <a:srgbClr val="000000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>
                <a:solidFill>
                  <a:srgbClr val="000000"/>
                </a:solidFill>
                <a:latin typeface="Book Antiqua" pitchFamily="18" charset="0"/>
                <a:ea typeface="新細明體" pitchFamily="18" charset="-120"/>
              </a:rPr>
              <a:t>©2010  by Hsieh, Pao-Nuan.                                                                                                                                                    </a:t>
            </a:r>
            <a:fld id="{735AE8DE-3087-4C19-84E6-086C7EB4A073}" type="slidenum">
              <a:rPr lang="en-US" altLang="zh-TW" sz="1900" b="1">
                <a:solidFill>
                  <a:srgbClr val="999966"/>
                </a:solidFill>
                <a:ea typeface="新細明體" pitchFamily="18" charset="-12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sz="1900" b="1">
              <a:solidFill>
                <a:srgbClr val="999966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726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243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665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4946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329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183" indent="-45618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8558" indent="-380206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0771" indent="-30412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29067" indent="-30412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7418" indent="-30412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5660" indent="-30412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4013" indent="-30412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2311" indent="-30412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0607" indent="-30412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243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6650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946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298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1540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9783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8144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6468" algn="l" defTabSz="12166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cloud\drive\websites\slidemodel\logo\sebastian\slidemodel-logo-tran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5993" y="203736"/>
            <a:ext cx="1411851" cy="26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6" y="144207"/>
            <a:ext cx="797847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62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iming>
    <p:tnLst>
      <p:par>
        <p:cTn id="1" dur="indefinite" restart="never" nodeType="tmRoot"/>
      </p:par>
    </p:tnLst>
  </p:timing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cloud\drive\websites\slidemodel\logo\sebastian\slidemodel-logo-tran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5993" y="203736"/>
            <a:ext cx="1411851" cy="26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6" y="144207"/>
            <a:ext cx="797847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07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cloud\drive\websites\slidemodel\logo\sebastian\slidemodel-logo-trans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5993" y="203736"/>
            <a:ext cx="1411851" cy="26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6" y="144207"/>
            <a:ext cx="797847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69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2" r:id="rId2"/>
  </p:sldLayoutIdLst>
  <p:timing>
    <p:tnLst>
      <p:par>
        <p:cTn id="1" dur="indefinite" restart="never" nodeType="tmRoot"/>
      </p:par>
    </p:tnLst>
  </p:timing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cloud\drive\websites\slidemodel\logo\sebastian\slidemodel-logo-tran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5993" y="203736"/>
            <a:ext cx="1411851" cy="26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 userDrawn="1"/>
        </p:nvSpPr>
        <p:spPr>
          <a:xfrm>
            <a:off x="11522399" y="94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6" y="144207"/>
            <a:ext cx="797847" cy="365125"/>
          </a:xfrm>
          <a:prstGeom prst="rect">
            <a:avLst/>
          </a:prstGeom>
        </p:spPr>
        <p:txBody>
          <a:bodyPr vert="horz" lIns="91272" tIns="45718" rIns="91272" bIns="45718" rtlCol="0" anchor="ctr"/>
          <a:lstStyle>
            <a:lvl1pPr algn="r">
              <a:defRPr sz="1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7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iming>
    <p:tnLst>
      <p:par>
        <p:cTn id="1" dur="indefinite" restart="never" nodeType="tmRoot"/>
      </p:par>
    </p:tnLst>
  </p:timing>
  <p:txStyles>
    <p:titleStyle>
      <a:lvl1pPr algn="l" defTabSz="9124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2" indent="-228152" algn="l" defTabSz="9124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5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4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3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36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85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832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134" indent="-228152" algn="l" defTabSz="9124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9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9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4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92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294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86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80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75" algn="l" defTabSz="9124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698" tIns="60849" rIns="121698" bIns="6084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698" tIns="60849" rIns="121698" bIns="608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>
                <a:sym typeface="Wingdings 2" pitchFamily="18" charset="2"/>
              </a:rPr>
              <a:t>按一下以編輯母片</a:t>
            </a:r>
          </a:p>
          <a:p>
            <a:pPr lvl="1"/>
            <a:r>
              <a:rPr lang="zh-TW" altLang="en-US" smtClean="0">
                <a:sym typeface="Wingdings 2" pitchFamily="18" charset="2"/>
              </a:rPr>
              <a:t>第二層</a:t>
            </a:r>
          </a:p>
          <a:p>
            <a:pPr lvl="2"/>
            <a:r>
              <a:rPr lang="zh-TW" altLang="en-US" smtClean="0">
                <a:sym typeface="Wingdings 2" pitchFamily="18" charset="2"/>
              </a:rPr>
              <a:t>第三層</a:t>
            </a:r>
          </a:p>
          <a:p>
            <a:pPr lvl="3"/>
            <a:r>
              <a:rPr lang="zh-TW" altLang="en-US" smtClean="0">
                <a:sym typeface="Wingdings 2" pitchFamily="18" charset="2"/>
              </a:rPr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1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54102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698" tIns="60849" rIns="121698" bIns="60849" numCol="1" anchor="t" anchorCtr="0" compatLnSpc="1">
            <a:prstTxWarp prst="textNoShape">
              <a:avLst/>
            </a:prstTxWarp>
          </a:bodyPr>
          <a:lstStyle>
            <a:lvl1pPr algn="l">
              <a:defRPr kumimoji="0" sz="1300" b="0">
                <a:ea typeface="新細明體" pitchFamily="18" charset="-120"/>
              </a:defRPr>
            </a:lvl1pPr>
          </a:lstStyle>
          <a:p>
            <a:pPr defTabSz="912541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13800" name="Line 8"/>
          <p:cNvSpPr>
            <a:spLocks noChangeShapeType="1"/>
          </p:cNvSpPr>
          <p:nvPr/>
        </p:nvSpPr>
        <p:spPr bwMode="auto">
          <a:xfrm>
            <a:off x="609600" y="1295400"/>
            <a:ext cx="107696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lIns="121698" tIns="60849" rIns="121698" bIns="60849"/>
          <a:lstStyle/>
          <a:p>
            <a:pPr algn="ctr" defTabSz="912541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900" b="1">
              <a:solidFill>
                <a:prstClr val="black"/>
              </a:solidFill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1313804" name="Rectangle 12"/>
          <p:cNvSpPr>
            <a:spLocks noChangeArrowheads="1"/>
          </p:cNvSpPr>
          <p:nvPr userDrawn="1"/>
        </p:nvSpPr>
        <p:spPr bwMode="auto">
          <a:xfrm>
            <a:off x="508000" y="6553314"/>
            <a:ext cx="11277600" cy="416351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545" tIns="61273" rIns="122545" bIns="61273">
            <a:spAutoFit/>
          </a:bodyPr>
          <a:lstStyle/>
          <a:p>
            <a:pPr defTabSz="91254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Slides</a:t>
            </a:r>
            <a:r>
              <a:rPr lang="en-US" altLang="zh-TW" sz="1600" i="1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©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2015  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by Hsieh, </a:t>
            </a:r>
            <a:r>
              <a:rPr lang="en-US" altLang="zh-TW" sz="1600" dirty="0" err="1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Pao-Nuan</a:t>
            </a:r>
            <a:r>
              <a:rPr lang="en-US" altLang="zh-TW" sz="1600" dirty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. 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&amp; Chuang, Fu-</a:t>
            </a:r>
            <a:r>
              <a:rPr lang="en-US" altLang="zh-TW" sz="1600" dirty="0" err="1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Hsuan</a:t>
            </a:r>
            <a:r>
              <a:rPr lang="en-US" altLang="zh-TW" sz="1600" dirty="0" smtClean="0">
                <a:solidFill>
                  <a:prstClr val="black"/>
                </a:solidFill>
                <a:latin typeface="Book Antiqua" pitchFamily="18" charset="0"/>
                <a:ea typeface="新細明體" pitchFamily="18" charset="-120"/>
              </a:rPr>
              <a:t>                                                                                                          </a:t>
            </a:r>
            <a:fld id="{735AE8DE-3087-4C19-84E6-086C7EB4A073}" type="slidenum">
              <a:rPr lang="en-US" altLang="zh-TW" b="1" smtClean="0">
                <a:solidFill>
                  <a:srgbClr val="800080"/>
                </a:solidFill>
                <a:ea typeface="新細明體" pitchFamily="18" charset="-120"/>
              </a:rPr>
              <a:pPr defTabSz="91254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 dirty="0">
              <a:solidFill>
                <a:srgbClr val="800080"/>
              </a:solidFill>
              <a:ea typeface="新細明體" pitchFamily="18" charset="-120"/>
            </a:endParaRPr>
          </a:p>
        </p:txBody>
      </p:sp>
      <p:pic>
        <p:nvPicPr>
          <p:cNvPr id="1031" name="Picture 13" descr="endnotelin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0584" y="0"/>
            <a:ext cx="395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544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7200" b="1">
          <a:solidFill>
            <a:srgbClr val="000099"/>
          </a:solidFill>
          <a:latin typeface="Times New Roman" pitchFamily="18" charset="0"/>
          <a:ea typeface="標楷體" pitchFamily="65" charset="-120"/>
        </a:defRPr>
      </a:lvl5pPr>
      <a:lvl6pPr marL="608275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6pPr>
      <a:lvl7pPr marL="1216710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7pPr>
      <a:lvl8pPr marL="1825037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8pPr>
      <a:lvl9pPr marL="2433418" algn="ctr" rtl="0" fontAlgn="base">
        <a:spcBef>
          <a:spcPct val="0"/>
        </a:spcBef>
        <a:spcAft>
          <a:spcPct val="0"/>
        </a:spcAft>
        <a:defRPr kumimoji="1" sz="6400" b="1">
          <a:solidFill>
            <a:schemeClr val="tx2"/>
          </a:solidFill>
          <a:latin typeface="Times New Roman" pitchFamily="18" charset="0"/>
          <a:ea typeface="標楷體" pitchFamily="65" charset="-120"/>
        </a:defRPr>
      </a:lvl9pPr>
    </p:titleStyle>
    <p:bodyStyle>
      <a:lvl1pPr marL="456207" indent="-456207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"/>
        <a:defRPr kumimoji="1" sz="4800" b="1">
          <a:solidFill>
            <a:schemeClr val="tx1"/>
          </a:solidFill>
          <a:latin typeface="+mn-lt"/>
          <a:ea typeface="+mn-ea"/>
          <a:cs typeface="+mn-cs"/>
          <a:sym typeface="Wingdings 2" pitchFamily="18" charset="2"/>
        </a:defRPr>
      </a:lvl1pPr>
      <a:lvl2pPr marL="988606" indent="-38022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©"/>
        <a:defRPr kumimoji="1" sz="4300" b="1">
          <a:solidFill>
            <a:schemeClr val="tx1"/>
          </a:solidFill>
          <a:latin typeface="+mn-lt"/>
          <a:ea typeface="+mn-ea"/>
          <a:sym typeface="Wingdings 2" pitchFamily="18" charset="2"/>
        </a:defRPr>
      </a:lvl2pPr>
      <a:lvl3pPr marL="1520847" indent="-30413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²"/>
        <a:defRPr kumimoji="1" sz="3700" b="1">
          <a:solidFill>
            <a:schemeClr val="tx1"/>
          </a:solidFill>
          <a:latin typeface="+mn-lt"/>
          <a:ea typeface="+mn-ea"/>
          <a:sym typeface="Wingdings 2" pitchFamily="18" charset="2"/>
        </a:defRPr>
      </a:lvl3pPr>
      <a:lvl4pPr marL="2129173" indent="-304136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 2" pitchFamily="18" charset="2"/>
        <a:buChar char="ö"/>
        <a:defRPr kumimoji="1" sz="3200" b="1">
          <a:solidFill>
            <a:schemeClr val="tx1"/>
          </a:solidFill>
          <a:latin typeface="+mn-lt"/>
          <a:ea typeface="+mn-ea"/>
          <a:sym typeface="Wingdings 2" pitchFamily="18" charset="2"/>
        </a:defRPr>
      </a:lvl4pPr>
      <a:lvl5pPr marL="2737554" indent="-304136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3200" b="1">
          <a:solidFill>
            <a:schemeClr val="tx1"/>
          </a:solidFill>
          <a:latin typeface="+mn-lt"/>
          <a:ea typeface="+mn-ea"/>
        </a:defRPr>
      </a:lvl5pPr>
      <a:lvl6pPr marL="3345828" indent="-30413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6pPr>
      <a:lvl7pPr marL="3954210" indent="-30413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7pPr>
      <a:lvl8pPr marL="4562539" indent="-30413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8pPr>
      <a:lvl9pPr marL="5170865" indent="-304136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7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275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6710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37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418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1692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9967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8356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6710" algn="l" defTabSz="12167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6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2.xml"/><Relationship Id="rId6" Type="http://schemas.openxmlformats.org/officeDocument/2006/relationships/image" Target="../media/image48.jpe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://scholar.google.com.tw/" TargetMode="External"/><Relationship Id="rId1" Type="http://schemas.openxmlformats.org/officeDocument/2006/relationships/slideLayout" Target="../slideLayouts/slideLayout8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microsoft.com/office/2007/relationships/hdphoto" Target="../media/hdphoto2.wd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pixabay.com/users/sahneraum/" TargetMode="Externa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8.xml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4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6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4.xml"/><Relationship Id="rId4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4" Type="http://schemas.microsoft.com/office/2007/relationships/hdphoto" Target="../media/hdphoto4.wdp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0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9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0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9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0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0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0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05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90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90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9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B50EAEB1-CE50-4D4B-B046-AE663C1340B6}" type="slidenum">
              <a:rPr kumimoji="1" lang="zh-TW" altLang="en-US" sz="2400" b="1">
                <a:solidFill>
                  <a:srgbClr val="000000"/>
                </a:solidFill>
                <a:ea typeface="新細明體" charset="-120"/>
              </a:rPr>
              <a:pPr algn="ctr"/>
              <a:t>1</a:t>
            </a:fld>
            <a:endParaRPr kumimoji="1" lang="en-US" altLang="zh-TW" sz="2400" b="1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3158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09600" y="1676400"/>
            <a:ext cx="11176000" cy="1219200"/>
          </a:xfrm>
        </p:spPr>
        <p:txBody>
          <a:bodyPr/>
          <a:lstStyle/>
          <a:p>
            <a:pPr>
              <a:defRPr/>
            </a:pPr>
            <a:r>
              <a:rPr lang="en-US" altLang="zh-TW" sz="6000" dirty="0">
                <a:solidFill>
                  <a:schemeClr val="accent2"/>
                </a:solidFill>
              </a:rPr>
              <a:t>EndNote</a:t>
            </a:r>
            <a:r>
              <a:rPr lang="zh-TW" altLang="en-US" sz="6000" dirty="0">
                <a:solidFill>
                  <a:schemeClr val="accent2"/>
                </a:solidFill>
              </a:rPr>
              <a:t>幫助我遠離抄襲剽竊</a:t>
            </a:r>
            <a:endParaRPr lang="en-US" altLang="zh-TW" sz="5500" dirty="0">
              <a:solidFill>
                <a:schemeClr val="accent2"/>
              </a:solidFill>
            </a:endParaRP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733800"/>
            <a:ext cx="10464800" cy="3124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US" altLang="zh-TW" sz="4300" dirty="0"/>
              <a:t>    </a:t>
            </a:r>
            <a:r>
              <a:rPr kumimoji="0" lang="zh-TW" altLang="en-US" sz="3200" dirty="0"/>
              <a:t>謝寶煖 </a:t>
            </a:r>
            <a:endParaRPr kumimoji="0" lang="en-US" altLang="zh-TW" sz="3200" dirty="0"/>
          </a:p>
          <a:p>
            <a:pPr>
              <a:lnSpc>
                <a:spcPct val="90000"/>
              </a:lnSpc>
            </a:pPr>
            <a:r>
              <a:rPr kumimoji="0" lang="zh-TW" altLang="en-US" sz="3200" dirty="0"/>
              <a:t>臺灣大學圖書資訊學系</a:t>
            </a:r>
            <a:endParaRPr kumimoji="0" lang="en-US" altLang="zh-TW" sz="3200" dirty="0"/>
          </a:p>
          <a:p>
            <a:pPr>
              <a:lnSpc>
                <a:spcPct val="90000"/>
              </a:lnSpc>
            </a:pPr>
            <a:r>
              <a:rPr kumimoji="0" lang="en-US" altLang="zh-TW" sz="3200" dirty="0"/>
              <a:t>pnhsieh@ntu.edu.tw</a:t>
            </a:r>
          </a:p>
          <a:p>
            <a:pPr>
              <a:lnSpc>
                <a:spcPct val="90000"/>
              </a:lnSpc>
            </a:pPr>
            <a:r>
              <a:rPr kumimoji="0" lang="en-US" altLang="zh-TW" sz="3200" dirty="0"/>
              <a:t>http://writingwithendnote.blogspot.com</a:t>
            </a:r>
          </a:p>
          <a:p>
            <a:pPr>
              <a:lnSpc>
                <a:spcPct val="90000"/>
              </a:lnSpc>
            </a:pPr>
            <a:r>
              <a:rPr kumimoji="0" lang="en-US" altLang="zh-TW" sz="3200" dirty="0"/>
              <a:t>2016</a:t>
            </a:r>
            <a:r>
              <a:rPr kumimoji="0" lang="zh-TW" altLang="en-US" sz="3200" dirty="0"/>
              <a:t>年</a:t>
            </a:r>
            <a:r>
              <a:rPr kumimoji="0" lang="en-US" altLang="zh-TW" sz="3200" dirty="0"/>
              <a:t>5</a:t>
            </a:r>
            <a:r>
              <a:rPr kumimoji="0" lang="zh-TW" altLang="en-US" sz="3200" dirty="0"/>
              <a:t>月</a:t>
            </a:r>
            <a:r>
              <a:rPr kumimoji="0" lang="en-US" altLang="zh-TW" sz="3200" dirty="0"/>
              <a:t>6</a:t>
            </a:r>
            <a:r>
              <a:rPr kumimoji="0" lang="zh-TW" altLang="en-US" sz="3200" dirty="0"/>
              <a:t>日</a:t>
            </a:r>
          </a:p>
        </p:txBody>
      </p:sp>
      <p:sp>
        <p:nvSpPr>
          <p:cNvPr id="1315846" name="Rectangle 6"/>
          <p:cNvSpPr>
            <a:spLocks noChangeArrowheads="1"/>
          </p:cNvSpPr>
          <p:nvPr/>
        </p:nvSpPr>
        <p:spPr bwMode="auto">
          <a:xfrm>
            <a:off x="711200" y="59868"/>
            <a:ext cx="10769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690" tIns="60845" rIns="121690" bIns="60845"/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7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 Extra Bold" pitchFamily="18" charset="0"/>
              </a:rPr>
              <a:t>政治大學圖書館</a:t>
            </a:r>
            <a:endParaRPr lang="en-US" altLang="zh-TW" sz="37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ockwell Extra Bold" pitchFamily="18" charset="0"/>
            </a:endParaRP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7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 Extra Bold" pitchFamily="18" charset="0"/>
              </a:rPr>
              <a:t>知識自由</a:t>
            </a:r>
            <a:r>
              <a:rPr lang="en-US" altLang="zh-TW" sz="37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 Extra Bold" pitchFamily="18" charset="0"/>
              </a:rPr>
              <a:t>vs.</a:t>
            </a:r>
            <a:r>
              <a:rPr lang="zh-TW" altLang="en-US" sz="37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 Extra Bold" pitchFamily="18" charset="0"/>
              </a:rPr>
              <a:t>學術倫理校慶活動系列講座</a:t>
            </a:r>
          </a:p>
        </p:txBody>
      </p:sp>
    </p:spTree>
    <p:extLst>
      <p:ext uri="{BB962C8B-B14F-4D97-AF65-F5344CB8AC3E}">
        <p14:creationId xmlns:p14="http://schemas.microsoft.com/office/powerpoint/2010/main" val="368570471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3" presetClass="emph" presetSubtype="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13158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84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5844" grpId="0"/>
      <p:bldP spid="131584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508" y="0"/>
            <a:ext cx="999906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371692" y="2038028"/>
            <a:ext cx="3872855" cy="3570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121712" tIns="60856" rIns="121712" bIns="60856" rtlCol="0">
            <a:spAutoFit/>
          </a:bodyPr>
          <a:lstStyle/>
          <a:p>
            <a:pPr defTabSz="121692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200" b="1" dirty="0">
                <a:solidFill>
                  <a:prstClr val="white"/>
                </a:solidFill>
              </a:rPr>
              <a:t>圖書的必要欄位</a:t>
            </a:r>
            <a:r>
              <a:rPr kumimoji="1" lang="en-US" altLang="zh-TW" sz="3200" b="1" dirty="0">
                <a:solidFill>
                  <a:prstClr val="white"/>
                </a:solidFill>
              </a:rPr>
              <a:t>:</a:t>
            </a:r>
          </a:p>
          <a:p>
            <a:pPr marL="380272" indent="-380272" defTabSz="12169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zh-TW" altLang="en-US" sz="3200" b="1" dirty="0">
                <a:solidFill>
                  <a:prstClr val="white"/>
                </a:solidFill>
              </a:rPr>
              <a:t>作者</a:t>
            </a:r>
            <a:endParaRPr kumimoji="1" lang="en-US" altLang="zh-TW" sz="3200" b="1" dirty="0">
              <a:solidFill>
                <a:prstClr val="white"/>
              </a:solidFill>
            </a:endParaRPr>
          </a:p>
          <a:p>
            <a:pPr marL="380272" indent="-380272" defTabSz="12169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zh-TW" altLang="en-US" sz="3200" b="1" dirty="0">
                <a:solidFill>
                  <a:prstClr val="white"/>
                </a:solidFill>
              </a:rPr>
              <a:t>年代</a:t>
            </a:r>
            <a:endParaRPr kumimoji="1" lang="en-US" altLang="zh-TW" sz="3200" b="1" dirty="0">
              <a:solidFill>
                <a:prstClr val="white"/>
              </a:solidFill>
            </a:endParaRPr>
          </a:p>
          <a:p>
            <a:pPr marL="380272" indent="-380272" defTabSz="12169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zh-TW" altLang="en-US" sz="3200" b="1" dirty="0">
                <a:solidFill>
                  <a:prstClr val="white"/>
                </a:solidFill>
              </a:rPr>
              <a:t>書名</a:t>
            </a:r>
            <a:endParaRPr kumimoji="1" lang="en-US" altLang="zh-TW" sz="3200" b="1" dirty="0">
              <a:solidFill>
                <a:prstClr val="white"/>
              </a:solidFill>
            </a:endParaRPr>
          </a:p>
          <a:p>
            <a:pPr marL="380272" indent="-380272" defTabSz="12169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zh-TW" altLang="en-US" sz="3200" b="1" dirty="0">
                <a:solidFill>
                  <a:prstClr val="white"/>
                </a:solidFill>
              </a:rPr>
              <a:t>版次</a:t>
            </a:r>
            <a:r>
              <a:rPr kumimoji="1" lang="en-US" altLang="zh-TW" sz="3200" b="1" dirty="0">
                <a:solidFill>
                  <a:prstClr val="white"/>
                </a:solidFill>
              </a:rPr>
              <a:t>(&gt;</a:t>
            </a:r>
            <a:r>
              <a:rPr kumimoji="1" lang="zh-TW" altLang="en-US" sz="3200" b="1" dirty="0">
                <a:solidFill>
                  <a:prstClr val="white"/>
                </a:solidFill>
              </a:rPr>
              <a:t>第二版</a:t>
            </a:r>
            <a:r>
              <a:rPr kumimoji="1" lang="en-US" altLang="zh-TW" sz="3200" b="1" dirty="0">
                <a:solidFill>
                  <a:prstClr val="white"/>
                </a:solidFill>
              </a:rPr>
              <a:t>)</a:t>
            </a:r>
          </a:p>
          <a:p>
            <a:pPr marL="380272" indent="-380272" defTabSz="12169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zh-TW" altLang="en-US" sz="3200" b="1" dirty="0">
                <a:solidFill>
                  <a:prstClr val="white"/>
                </a:solidFill>
              </a:rPr>
              <a:t>出版地</a:t>
            </a:r>
            <a:endParaRPr kumimoji="1" lang="en-US" altLang="zh-TW" sz="3200" b="1" dirty="0">
              <a:solidFill>
                <a:prstClr val="white"/>
              </a:solidFill>
            </a:endParaRPr>
          </a:p>
          <a:p>
            <a:pPr marL="380272" indent="-380272" defTabSz="12169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1" lang="zh-TW" altLang="en-US" sz="3200" b="1" dirty="0">
                <a:solidFill>
                  <a:prstClr val="white"/>
                </a:solidFill>
              </a:rPr>
              <a:t>出版社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369376" y="277912"/>
            <a:ext cx="769749" cy="6215977"/>
          </a:xfrm>
          <a:prstGeom prst="rect">
            <a:avLst/>
          </a:prstGeom>
        </p:spPr>
        <p:txBody>
          <a:bodyPr lIns="91290" tIns="45718" rIns="91290" bIns="45718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7200" b="1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7200" b="1">
                <a:solidFill>
                  <a:srgbClr val="000099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7200" b="1">
                <a:solidFill>
                  <a:srgbClr val="000099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7200" b="1">
                <a:solidFill>
                  <a:srgbClr val="000099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7200" b="1">
                <a:solidFill>
                  <a:srgbClr val="000099"/>
                </a:solidFill>
                <a:latin typeface="Times New Roman" pitchFamily="18" charset="0"/>
                <a:ea typeface="標楷體" pitchFamily="65" charset="-120"/>
              </a:defRPr>
            </a:lvl5pPr>
            <a:lvl6pPr marL="609570" algn="ctr" rtl="0" fontAlgn="base">
              <a:spcBef>
                <a:spcPct val="0"/>
              </a:spcBef>
              <a:spcAft>
                <a:spcPct val="0"/>
              </a:spcAft>
              <a:defRPr kumimoji="1" sz="6400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1219140" algn="ctr" rtl="0" fontAlgn="base">
              <a:spcBef>
                <a:spcPct val="0"/>
              </a:spcBef>
              <a:spcAft>
                <a:spcPct val="0"/>
              </a:spcAft>
              <a:defRPr kumimoji="1" sz="6400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828709" algn="ctr" rtl="0" fontAlgn="base">
              <a:spcBef>
                <a:spcPct val="0"/>
              </a:spcBef>
              <a:spcAft>
                <a:spcPct val="0"/>
              </a:spcAft>
              <a:defRPr kumimoji="1" sz="6400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2438278" algn="ctr" rtl="0" fontAlgn="base">
              <a:spcBef>
                <a:spcPct val="0"/>
              </a:spcBef>
              <a:spcAft>
                <a:spcPct val="0"/>
              </a:spcAft>
              <a:defRPr kumimoji="1" sz="6400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defTabSz="912700"/>
            <a:r>
              <a:rPr lang="en-US" altLang="zh-TW" sz="4800" kern="0" dirty="0"/>
              <a:t>2. </a:t>
            </a:r>
            <a:r>
              <a:rPr lang="zh-TW" altLang="en-US" sz="4800" kern="0" dirty="0"/>
              <a:t>輸入必要欄位</a:t>
            </a:r>
          </a:p>
        </p:txBody>
      </p:sp>
    </p:spTree>
    <p:extLst>
      <p:ext uri="{BB962C8B-B14F-4D97-AF65-F5344CB8AC3E}">
        <p14:creationId xmlns:p14="http://schemas.microsoft.com/office/powerpoint/2010/main" val="17779502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5"/>
            <a:ext cx="1002224" cy="5208588"/>
          </a:xfrm>
        </p:spPr>
        <p:txBody>
          <a:bodyPr/>
          <a:lstStyle/>
          <a:p>
            <a:pPr algn="l"/>
            <a:r>
              <a:rPr lang="en-US" altLang="zh-TW" sz="4800" dirty="0"/>
              <a:t>3.</a:t>
            </a:r>
            <a:r>
              <a:rPr lang="zh-TW" altLang="en-US" sz="4800" dirty="0"/>
              <a:t> 檢視書目格式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783" y="152936"/>
            <a:ext cx="9626512" cy="657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線接點 5"/>
          <p:cNvCxnSpPr/>
          <p:nvPr/>
        </p:nvCxnSpPr>
        <p:spPr bwMode="auto">
          <a:xfrm>
            <a:off x="4262035" y="4153547"/>
            <a:ext cx="4277532" cy="0"/>
          </a:xfrm>
          <a:prstGeom prst="line">
            <a:avLst/>
          </a:prstGeom>
          <a:solidFill>
            <a:schemeClr val="accent1">
              <a:alpha val="5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845282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29987" y="1233308"/>
            <a:ext cx="10972800" cy="4759325"/>
          </a:xfrm>
        </p:spPr>
        <p:txBody>
          <a:bodyPr/>
          <a:lstStyle/>
          <a:p>
            <a:r>
              <a:rPr lang="en-US" altLang="zh-TW" dirty="0" smtClean="0"/>
              <a:t>Reference &gt; New Reference</a:t>
            </a:r>
            <a:br>
              <a:rPr lang="en-US" altLang="zh-TW" dirty="0" smtClean="0"/>
            </a:br>
            <a:r>
              <a:rPr lang="zh-TW" altLang="en-US" dirty="0" smtClean="0"/>
              <a:t>右鍵 </a:t>
            </a:r>
            <a:r>
              <a:rPr lang="en-US" altLang="zh-TW" dirty="0" smtClean="0"/>
              <a:t>&gt; </a:t>
            </a:r>
            <a:r>
              <a:rPr lang="en-US" altLang="zh-TW" dirty="0"/>
              <a:t>New </a:t>
            </a:r>
            <a:r>
              <a:rPr lang="en-US" altLang="zh-TW" dirty="0" smtClean="0"/>
              <a:t>Reference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 smtClean="0"/>
              <a:t>Your Turn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46308"/>
          <a:stretch/>
        </p:blipFill>
        <p:spPr bwMode="auto">
          <a:xfrm>
            <a:off x="1393423" y="3018609"/>
            <a:ext cx="5567681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371" y="1447820"/>
            <a:ext cx="4470400" cy="4986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線接點 8"/>
          <p:cNvCxnSpPr/>
          <p:nvPr/>
        </p:nvCxnSpPr>
        <p:spPr bwMode="auto">
          <a:xfrm>
            <a:off x="8217793" y="1890795"/>
            <a:ext cx="3033979" cy="0"/>
          </a:xfrm>
          <a:prstGeom prst="line">
            <a:avLst/>
          </a:prstGeom>
          <a:solidFill>
            <a:schemeClr val="accent1">
              <a:alpha val="5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862369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2" descr="http://2.bp.blogspot.com/_ax5ZIdFoW1U/StWNTm18QyI/AAAAAAAAbuM/f09Qt8qtgQs/s400/animal-smiles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838200"/>
            <a:ext cx="1016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486007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39403" y="4680484"/>
            <a:ext cx="10972800" cy="1863725"/>
          </a:xfrm>
        </p:spPr>
        <p:txBody>
          <a:bodyPr/>
          <a:lstStyle/>
          <a:p>
            <a:r>
              <a:rPr lang="zh-TW" altLang="en-US" sz="4000" b="0" dirty="0"/>
              <a:t>蔡明月 </a:t>
            </a:r>
            <a:r>
              <a:rPr lang="en-US" altLang="zh-TW" sz="4000" b="0" dirty="0"/>
              <a:t>(2003)</a:t>
            </a:r>
            <a:r>
              <a:rPr lang="zh-TW" altLang="en-US" sz="4000" b="0" dirty="0"/>
              <a:t>。</a:t>
            </a:r>
            <a:r>
              <a:rPr lang="zh-TW" altLang="en-US" sz="4000" dirty="0"/>
              <a:t>資訊計量學與文獻特性 </a:t>
            </a:r>
            <a:r>
              <a:rPr lang="zh-TW" altLang="en-US" sz="4000" b="0" dirty="0"/>
              <a:t>。臺北市：國立編譯館。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/>
              <a:t>安裝中文版</a:t>
            </a:r>
            <a:r>
              <a:rPr lang="en-US" altLang="zh-TW" dirty="0"/>
              <a:t>APA </a:t>
            </a:r>
            <a:r>
              <a:rPr lang="en-US" altLang="zh-TW" dirty="0" smtClean="0"/>
              <a:t>Styles</a:t>
            </a:r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32" y="1260291"/>
            <a:ext cx="11889093" cy="33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91794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09600" y="1371601"/>
            <a:ext cx="10972800" cy="14478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 smtClean="0"/>
              <a:t>選用</a:t>
            </a:r>
            <a:r>
              <a:rPr lang="zh-TW" altLang="en-US" dirty="0"/>
              <a:t>新</a:t>
            </a:r>
            <a:r>
              <a:rPr lang="zh-TW" altLang="en-US" dirty="0" smtClean="0"/>
              <a:t>安裝</a:t>
            </a:r>
            <a:r>
              <a:rPr lang="en-US" altLang="zh-TW" dirty="0" smtClean="0"/>
              <a:t>output style</a:t>
            </a:r>
            <a:endParaRPr lang="zh-TW" alt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1371600"/>
            <a:ext cx="818091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"/>
          <a:stretch/>
        </p:blipFill>
        <p:spPr bwMode="auto">
          <a:xfrm>
            <a:off x="954007" y="3936669"/>
            <a:ext cx="10824408" cy="246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24044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6407" y="1078424"/>
            <a:ext cx="10972800" cy="4759325"/>
          </a:xfrm>
        </p:spPr>
        <p:txBody>
          <a:bodyPr/>
          <a:lstStyle/>
          <a:p>
            <a:pPr lvl="1"/>
            <a:r>
              <a:rPr lang="en-US" altLang="zh-TW" sz="3600" dirty="0"/>
              <a:t>Edit &gt; Preferences…&gt;Display Fields</a:t>
            </a:r>
          </a:p>
          <a:p>
            <a:pPr lvl="1"/>
            <a:r>
              <a:rPr lang="zh-TW" altLang="en-US" sz="3600" dirty="0"/>
              <a:t>不想顯示的項目，請選取</a:t>
            </a:r>
            <a:r>
              <a:rPr lang="en-US" altLang="zh-TW" sz="3600" dirty="0"/>
              <a:t>Do not display</a:t>
            </a:r>
            <a:endParaRPr lang="zh-TW" altLang="en-US" sz="36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 smtClean="0"/>
              <a:t>設定</a:t>
            </a:r>
            <a:r>
              <a:rPr lang="zh-TW" altLang="en-US" dirty="0"/>
              <a:t>顯示欄位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15" y="2438401"/>
            <a:ext cx="4265471" cy="411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868" y="2625401"/>
            <a:ext cx="8729133" cy="374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1802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138659" y="144464"/>
            <a:ext cx="798512" cy="365125"/>
          </a:xfrm>
        </p:spPr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4107164"/>
            <a:ext cx="9639947" cy="1673817"/>
          </a:xfrm>
          <a:prstGeom prst="rect">
            <a:avLst/>
          </a:prstGeom>
          <a:solidFill>
            <a:schemeClr val="accent3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marL="510166"/>
            <a:r>
              <a:rPr lang="en-US" sz="5500" b="1" dirty="0">
                <a:solidFill>
                  <a:prstClr val="white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Create Your EndNote Library</a:t>
            </a:r>
          </a:p>
        </p:txBody>
      </p:sp>
      <p:sp>
        <p:nvSpPr>
          <p:cNvPr id="4" name="Rectangle 3"/>
          <p:cNvSpPr/>
          <p:nvPr/>
        </p:nvSpPr>
        <p:spPr>
          <a:xfrm>
            <a:off x="9841424" y="4107162"/>
            <a:ext cx="2350576" cy="16738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89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64000" y="2383441"/>
            <a:ext cx="3732551" cy="1348706"/>
            <a:chOff x="1663910" y="2383437"/>
            <a:chExt cx="3732550" cy="1348708"/>
          </a:xfrm>
        </p:grpSpPr>
        <p:grpSp>
          <p:nvGrpSpPr>
            <p:cNvPr id="17" name="Group 16"/>
            <p:cNvGrpSpPr/>
            <p:nvPr/>
          </p:nvGrpSpPr>
          <p:grpSpPr>
            <a:xfrm>
              <a:off x="1663910" y="2383437"/>
              <a:ext cx="3732550" cy="494676"/>
              <a:chOff x="1663910" y="2473377"/>
              <a:chExt cx="3732550" cy="494676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113614" y="2473377"/>
                <a:ext cx="3282846" cy="49467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b="1" dirty="0">
                    <a:solidFill>
                      <a:prstClr val="white"/>
                    </a:solidFill>
                    <a:latin typeface="Baskerville Old Face" panose="02020602080505020303" pitchFamily="18" charset="0"/>
                    <a:cs typeface="Arial" panose="020B0604020202020204" pitchFamily="34" charset="0"/>
                  </a:rPr>
                  <a:t>Manual Entry</a:t>
                </a:r>
              </a:p>
            </p:txBody>
          </p:sp>
          <p:sp>
            <p:nvSpPr>
              <p:cNvPr id="7" name="Right Triangle 6"/>
              <p:cNvSpPr/>
              <p:nvPr/>
            </p:nvSpPr>
            <p:spPr>
              <a:xfrm flipH="1" flipV="1">
                <a:off x="1663910" y="2473377"/>
                <a:ext cx="449704" cy="494676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solidFill>
                    <a:prstClr val="white"/>
                  </a:solidFill>
                  <a:latin typeface="Baskerville Old Face" panose="02020602080505020303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2261017" y="3024258"/>
              <a:ext cx="2443398" cy="707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zh-TW" altLang="en-US" sz="2000" b="1" dirty="0">
                  <a:solidFill>
                    <a:srgbClr val="34495E">
                      <a:lumMod val="75000"/>
                    </a:srgbClr>
                  </a:solidFill>
                  <a:latin typeface="+mn-ea"/>
                  <a:cs typeface="Arial" panose="020B0604020202020204" pitchFamily="34" charset="0"/>
                </a:rPr>
                <a:t>中文圖書</a:t>
              </a:r>
              <a:endParaRPr lang="en-US" sz="2000" b="1" dirty="0">
                <a:solidFill>
                  <a:srgbClr val="34495E">
                    <a:lumMod val="75000"/>
                  </a:srgbClr>
                </a:solidFill>
                <a:latin typeface="+mn-ea"/>
                <a:cs typeface="Arial" panose="020B0604020202020204" pitchFamily="34" charset="0"/>
              </a:endParaRPr>
            </a:p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zh-TW" altLang="en-US" sz="2000" b="1" dirty="0">
                  <a:solidFill>
                    <a:srgbClr val="34495E">
                      <a:lumMod val="75000"/>
                    </a:srgbClr>
                  </a:solidFill>
                  <a:latin typeface="+mn-ea"/>
                  <a:cs typeface="Arial" panose="020B0604020202020204" pitchFamily="34" charset="0"/>
                </a:rPr>
                <a:t>網頁</a:t>
              </a:r>
              <a:endParaRPr lang="en-US" sz="2000" b="1" dirty="0">
                <a:solidFill>
                  <a:srgbClr val="34495E">
                    <a:lumMod val="75000"/>
                  </a:srgbClr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096011" y="2553963"/>
            <a:ext cx="4059828" cy="1755513"/>
            <a:chOff x="6096000" y="2553893"/>
            <a:chExt cx="4059827" cy="1755512"/>
          </a:xfrm>
        </p:grpSpPr>
        <p:grpSp>
          <p:nvGrpSpPr>
            <p:cNvPr id="12" name="Group 11"/>
            <p:cNvGrpSpPr/>
            <p:nvPr/>
          </p:nvGrpSpPr>
          <p:grpSpPr>
            <a:xfrm flipH="1">
              <a:off x="6096000" y="2553893"/>
              <a:ext cx="3732550" cy="494676"/>
              <a:chOff x="7428727" y="2353856"/>
              <a:chExt cx="3732550" cy="494676"/>
            </a:xfrm>
            <a:solidFill>
              <a:schemeClr val="accent2"/>
            </a:solidFill>
          </p:grpSpPr>
          <p:sp>
            <p:nvSpPr>
              <p:cNvPr id="10" name="Rectangle 9"/>
              <p:cNvSpPr/>
              <p:nvPr/>
            </p:nvSpPr>
            <p:spPr>
              <a:xfrm>
                <a:off x="7878431" y="2353856"/>
                <a:ext cx="3282846" cy="4946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prstClr val="white"/>
                    </a:solidFill>
                    <a:latin typeface="Baskerville Old Face" panose="02020602080505020303" pitchFamily="18" charset="0"/>
                    <a:cs typeface="Arial" panose="020B0604020202020204" pitchFamily="34" charset="0"/>
                  </a:rPr>
                  <a:t>Online Search</a:t>
                </a:r>
              </a:p>
            </p:txBody>
          </p:sp>
          <p:sp>
            <p:nvSpPr>
              <p:cNvPr id="11" name="Right Triangle 10"/>
              <p:cNvSpPr/>
              <p:nvPr/>
            </p:nvSpPr>
            <p:spPr>
              <a:xfrm flipH="1" flipV="1">
                <a:off x="7428727" y="2353856"/>
                <a:ext cx="449704" cy="49467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prstClr val="white"/>
                  </a:solidFill>
                  <a:latin typeface="Baskerville Old Face" panose="02020602080505020303" pitchFamily="18" charset="0"/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7397346" y="3262966"/>
              <a:ext cx="2758481" cy="1046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zh-TW" altLang="en-US" sz="2000" b="1" dirty="0">
                  <a:solidFill>
                    <a:srgbClr val="34495E">
                      <a:lumMod val="75000"/>
                    </a:srgbClr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英文圖書</a:t>
              </a:r>
              <a:endParaRPr lang="en-US" altLang="zh-TW" sz="2000" b="1" dirty="0">
                <a:solidFill>
                  <a:srgbClr val="34495E">
                    <a:lumMod val="75000"/>
                  </a:srgbClr>
                </a:solidFill>
                <a:latin typeface="Baskerville Old Face" panose="02020602080505020303" pitchFamily="18" charset="0"/>
                <a:cs typeface="Arial" panose="020B0604020202020204" pitchFamily="34" charset="0"/>
              </a:endParaRPr>
            </a:p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en-US" altLang="zh-TW" sz="2000" b="1" dirty="0">
                  <a:solidFill>
                    <a:srgbClr val="34495E">
                      <a:lumMod val="75000"/>
                    </a:srgbClr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Web of Science</a:t>
              </a:r>
            </a:p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en-US" sz="2000" b="1" dirty="0">
                  <a:solidFill>
                    <a:srgbClr val="34495E">
                      <a:lumMod val="75000"/>
                    </a:srgbClr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PubMed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648141" y="4446940"/>
            <a:ext cx="4282339" cy="1124500"/>
            <a:chOff x="6648139" y="4446788"/>
            <a:chExt cx="4282339" cy="1124501"/>
          </a:xfrm>
        </p:grpSpPr>
        <p:grpSp>
          <p:nvGrpSpPr>
            <p:cNvPr id="13" name="Group 12"/>
            <p:cNvGrpSpPr/>
            <p:nvPr/>
          </p:nvGrpSpPr>
          <p:grpSpPr>
            <a:xfrm flipH="1">
              <a:off x="6648139" y="4446788"/>
              <a:ext cx="3732550" cy="494676"/>
              <a:chOff x="7428727" y="2353856"/>
              <a:chExt cx="3732550" cy="494676"/>
            </a:xfrm>
            <a:solidFill>
              <a:schemeClr val="accent4"/>
            </a:solidFill>
          </p:grpSpPr>
          <p:sp>
            <p:nvSpPr>
              <p:cNvPr id="14" name="Rectangle 13"/>
              <p:cNvSpPr/>
              <p:nvPr/>
            </p:nvSpPr>
            <p:spPr>
              <a:xfrm>
                <a:off x="7878431" y="2353856"/>
                <a:ext cx="3282846" cy="4946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prstClr val="white"/>
                    </a:solidFill>
                    <a:latin typeface="Baskerville Old Face" panose="02020602080505020303" pitchFamily="18" charset="0"/>
                    <a:cs typeface="Arial" panose="020B0604020202020204" pitchFamily="34" charset="0"/>
                  </a:rPr>
                  <a:t>Import Text File</a:t>
                </a:r>
              </a:p>
            </p:txBody>
          </p:sp>
          <p:sp>
            <p:nvSpPr>
              <p:cNvPr id="15" name="Right Triangle 14"/>
              <p:cNvSpPr/>
              <p:nvPr/>
            </p:nvSpPr>
            <p:spPr>
              <a:xfrm flipH="1" flipV="1">
                <a:off x="7428727" y="2353856"/>
                <a:ext cx="449704" cy="49467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prstClr val="white"/>
                  </a:solidFill>
                  <a:latin typeface="Baskerville Old Face" panose="02020602080505020303" pitchFamily="18" charset="0"/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6950291" y="5171179"/>
              <a:ext cx="398018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zh-TW" altLang="en-US" sz="2000" b="1" dirty="0">
                  <a:solidFill>
                    <a:prstClr val="black"/>
                  </a:solidFill>
                  <a:latin typeface="+mn-ea"/>
                  <a:cs typeface="Arial" panose="020B0604020202020204" pitchFamily="34" charset="0"/>
                </a:rPr>
                <a:t>臺灣期刊論文索引</a:t>
              </a:r>
              <a:endParaRPr lang="en-US" sz="2000" b="1" dirty="0">
                <a:solidFill>
                  <a:prstClr val="black"/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89236" y="4406539"/>
            <a:ext cx="3732551" cy="1640572"/>
            <a:chOff x="1289160" y="3911860"/>
            <a:chExt cx="3732550" cy="1640571"/>
          </a:xfrm>
        </p:grpSpPr>
        <p:grpSp>
          <p:nvGrpSpPr>
            <p:cNvPr id="16" name="Group 15"/>
            <p:cNvGrpSpPr/>
            <p:nvPr/>
          </p:nvGrpSpPr>
          <p:grpSpPr>
            <a:xfrm>
              <a:off x="1289160" y="3911860"/>
              <a:ext cx="3732550" cy="494676"/>
              <a:chOff x="1663910" y="4526450"/>
              <a:chExt cx="3732550" cy="494676"/>
            </a:xfrm>
            <a:solidFill>
              <a:schemeClr val="accent3"/>
            </a:solidFill>
          </p:grpSpPr>
          <p:sp>
            <p:nvSpPr>
              <p:cNvPr id="8" name="Rectangle 7"/>
              <p:cNvSpPr/>
              <p:nvPr/>
            </p:nvSpPr>
            <p:spPr>
              <a:xfrm>
                <a:off x="2113614" y="4526450"/>
                <a:ext cx="3282846" cy="4946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b="1" dirty="0">
                    <a:solidFill>
                      <a:prstClr val="white"/>
                    </a:solidFill>
                    <a:latin typeface="Baskerville Old Face" panose="02020602080505020303" pitchFamily="18" charset="0"/>
                    <a:cs typeface="Arial" panose="020B0604020202020204" pitchFamily="34" charset="0"/>
                  </a:rPr>
                  <a:t>Direct Export</a:t>
                </a:r>
              </a:p>
            </p:txBody>
          </p:sp>
          <p:sp>
            <p:nvSpPr>
              <p:cNvPr id="9" name="Right Triangle 8"/>
              <p:cNvSpPr/>
              <p:nvPr/>
            </p:nvSpPr>
            <p:spPr>
              <a:xfrm flipH="1" flipV="1">
                <a:off x="1663910" y="4526450"/>
                <a:ext cx="449704" cy="49467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prstClr val="white"/>
                  </a:solidFill>
                  <a:latin typeface="Baskerville Old Face" panose="02020602080505020303" pitchFamily="18" charset="0"/>
                </a:endParaRPr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2266514" y="4505991"/>
              <a:ext cx="2601269" cy="1046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zh-TW" altLang="en-US" sz="2000" b="1" dirty="0">
                  <a:solidFill>
                    <a:srgbClr val="34495E">
                      <a:lumMod val="75000"/>
                    </a:srgbClr>
                  </a:solidFill>
                  <a:latin typeface="+mn-ea"/>
                  <a:cs typeface="Arial" panose="020B0604020202020204" pitchFamily="34" charset="0"/>
                </a:rPr>
                <a:t>華藝線上圖書館</a:t>
              </a:r>
              <a:endParaRPr lang="en-US" altLang="zh-TW" sz="2000" b="1" dirty="0">
                <a:solidFill>
                  <a:srgbClr val="34495E">
                    <a:lumMod val="75000"/>
                  </a:srgbClr>
                </a:solidFill>
                <a:latin typeface="+mn-ea"/>
                <a:cs typeface="Arial" panose="020B0604020202020204" pitchFamily="34" charset="0"/>
              </a:endParaRPr>
            </a:p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zh-TW" altLang="en-US" sz="2000" b="1" dirty="0">
                  <a:solidFill>
                    <a:srgbClr val="34495E">
                      <a:lumMod val="75000"/>
                    </a:srgbClr>
                  </a:solidFill>
                  <a:latin typeface="+mn-ea"/>
                  <a:cs typeface="Arial" panose="020B0604020202020204" pitchFamily="34" charset="0"/>
                </a:rPr>
                <a:t>臺灣博碩士論文</a:t>
              </a:r>
              <a:endParaRPr lang="en-US" altLang="zh-TW" sz="2000" b="1" dirty="0">
                <a:solidFill>
                  <a:srgbClr val="34495E">
                    <a:lumMod val="75000"/>
                  </a:srgbClr>
                </a:solidFill>
                <a:latin typeface="+mn-ea"/>
                <a:cs typeface="Arial" panose="020B0604020202020204" pitchFamily="34" charset="0"/>
              </a:endParaRPr>
            </a:p>
            <a:p>
              <a:pPr marL="285190" indent="-285190">
                <a:buFont typeface="Courier New" panose="02070309020205020404" pitchFamily="49" charset="0"/>
                <a:buChar char="o"/>
              </a:pPr>
              <a:r>
                <a:rPr lang="zh-TW" altLang="en-US" sz="2000" b="1" dirty="0">
                  <a:solidFill>
                    <a:srgbClr val="34495E">
                      <a:lumMod val="75000"/>
                    </a:srgbClr>
                  </a:solidFill>
                  <a:latin typeface="+mn-ea"/>
                  <a:cs typeface="Arial" panose="020B0604020202020204" pitchFamily="34" charset="0"/>
                </a:rPr>
                <a:t>大部分資料庫</a:t>
              </a:r>
              <a:endParaRPr lang="en-US" sz="2000" b="1" dirty="0">
                <a:solidFill>
                  <a:srgbClr val="34495E">
                    <a:lumMod val="75000"/>
                  </a:srgbClr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schemeClr val="tx1"/>
                </a:solidFill>
              </a:rPr>
              <a:pPr/>
              <a:t>18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11808" y="757533"/>
            <a:ext cx="9168384" cy="798163"/>
          </a:xfrm>
          <a:prstGeom prst="rect">
            <a:avLst/>
          </a:prstGeom>
        </p:spPr>
        <p:txBody>
          <a:bodyPr lIns="91272" tIns="45718" rIns="91272" bIns="45718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gradFill>
                  <a:gsLst>
                    <a:gs pos="0">
                      <a:srgbClr val="60047A">
                        <a:lumMod val="40000"/>
                        <a:lumOff val="60000"/>
                      </a:srgbClr>
                    </a:gs>
                    <a:gs pos="46000">
                      <a:srgbClr val="60047A">
                        <a:lumMod val="95000"/>
                        <a:lumOff val="5000"/>
                      </a:srgbClr>
                    </a:gs>
                    <a:gs pos="100000">
                      <a:srgbClr val="60047A">
                        <a:lumMod val="60000"/>
                      </a:srgbClr>
                    </a:gs>
                  </a:gsLst>
                  <a:path path="circle">
                    <a:fillToRect l="50000" t="130000" r="50000" b="-30000"/>
                  </a:path>
                </a:gradFill>
                <a:latin typeface="Baskerville Old Face" panose="02020602080505020303" pitchFamily="18" charset="0"/>
                <a:cs typeface="Arial" panose="020B0604020202020204" pitchFamily="34" charset="0"/>
              </a:rPr>
              <a:t>Create Your EndNote Library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1" r="20784"/>
          <a:stretch/>
        </p:blipFill>
        <p:spPr>
          <a:xfrm>
            <a:off x="4242268" y="1315880"/>
            <a:ext cx="3707567" cy="5023831"/>
          </a:xfrm>
          <a:prstGeom prst="rect">
            <a:avLst/>
          </a:prstGeom>
          <a:effectLst>
            <a:outerShdw blurRad="393700" sx="109000" sy="109000" algn="ctr" rotWithShape="0">
              <a:prstClr val="black">
                <a:alpha val="29000"/>
              </a:prstClr>
            </a:outerShdw>
          </a:effectLst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6" y="2924078"/>
            <a:ext cx="1503241" cy="140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/>
          <a:stretch/>
        </p:blipFill>
        <p:spPr bwMode="auto">
          <a:xfrm>
            <a:off x="609716" y="304800"/>
            <a:ext cx="1088675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67" r="89735"/>
          <a:stretch/>
        </p:blipFill>
        <p:spPr bwMode="auto">
          <a:xfrm>
            <a:off x="812800" y="2743200"/>
            <a:ext cx="1117600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0" t="60667" r="80401"/>
          <a:stretch/>
        </p:blipFill>
        <p:spPr bwMode="auto">
          <a:xfrm>
            <a:off x="812800" y="3810000"/>
            <a:ext cx="975360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5" t="60667" r="67336"/>
          <a:stretch/>
        </p:blipFill>
        <p:spPr bwMode="auto">
          <a:xfrm>
            <a:off x="609600" y="5029200"/>
            <a:ext cx="1463040" cy="899160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2235200" y="2476503"/>
            <a:ext cx="9347200" cy="3654424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Local Library Mode</a:t>
            </a:r>
          </a:p>
          <a:p>
            <a:pPr marL="0" indent="0">
              <a:buNone/>
            </a:pPr>
            <a:r>
              <a:rPr lang="zh-TW" altLang="en-US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無線上檢索功能</a:t>
            </a:r>
            <a:r>
              <a:rPr lang="en-US" altLang="zh-TW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   </a:t>
            </a:r>
          </a:p>
          <a:p>
            <a:pPr marL="0" indent="0">
              <a:buNone/>
            </a:pPr>
            <a:r>
              <a:rPr lang="en-US" altLang="zh-TW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Online Search Mode</a:t>
            </a:r>
          </a:p>
          <a:p>
            <a:pPr marL="0" indent="0">
              <a:buNone/>
            </a:pPr>
            <a:r>
              <a:rPr lang="zh-TW" altLang="en-US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可線上檢索但無</a:t>
            </a:r>
            <a:r>
              <a:rPr lang="en-US" altLang="zh-TW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Group</a:t>
            </a:r>
            <a:r>
              <a:rPr lang="zh-TW" altLang="en-US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與</a:t>
            </a:r>
            <a:r>
              <a:rPr lang="en-US" altLang="zh-TW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Find full text</a:t>
            </a:r>
          </a:p>
          <a:p>
            <a:pPr marL="0" indent="0">
              <a:buNone/>
            </a:pPr>
            <a:r>
              <a:rPr lang="en-US" altLang="zh-TW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Integrated Library &amp; Online Search Mode</a:t>
            </a:r>
            <a:r>
              <a:rPr lang="zh-TW" altLang="en-US" sz="36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，所有功能全部展開</a:t>
            </a:r>
          </a:p>
        </p:txBody>
      </p:sp>
      <p:cxnSp>
        <p:nvCxnSpPr>
          <p:cNvPr id="8" name="直線單箭頭接點 7"/>
          <p:cNvCxnSpPr/>
          <p:nvPr/>
        </p:nvCxnSpPr>
        <p:spPr bwMode="auto">
          <a:xfrm flipH="1">
            <a:off x="1645920" y="2095501"/>
            <a:ext cx="284480" cy="762000"/>
          </a:xfrm>
          <a:prstGeom prst="straightConnector1">
            <a:avLst/>
          </a:prstGeom>
          <a:solidFill>
            <a:schemeClr val="accent1">
              <a:alpha val="50000"/>
            </a:schemeClr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文字方塊 8"/>
          <p:cNvSpPr txBox="1"/>
          <p:nvPr/>
        </p:nvSpPr>
        <p:spPr>
          <a:xfrm rot="16200000">
            <a:off x="1763609" y="1131136"/>
            <a:ext cx="685803" cy="1928733"/>
          </a:xfrm>
          <a:prstGeom prst="rect">
            <a:avLst/>
          </a:prstGeom>
          <a:noFill/>
        </p:spPr>
        <p:txBody>
          <a:bodyPr wrap="square" lIns="121693" tIns="60846" rIns="121693" bIns="60846" rtlCol="0">
            <a:spAutoFit/>
          </a:bodyPr>
          <a:lstStyle/>
          <a:p>
            <a:r>
              <a:rPr lang="en-US" altLang="zh-TW" sz="11700" dirty="0">
                <a:solidFill>
                  <a:srgbClr val="FF0000"/>
                </a:solidFill>
              </a:rPr>
              <a:t>{</a:t>
            </a:r>
            <a:endParaRPr lang="zh-TW" altLang="en-US" sz="11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91837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  <a14:imgEffect>
                      <a14:saturation sat="0"/>
                    </a14:imgEffect>
                    <a14:imgEffect>
                      <a14:brightnessContrast bright="-53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078699" y="144464"/>
            <a:ext cx="798512" cy="365125"/>
          </a:xfrm>
        </p:spPr>
        <p:txBody>
          <a:bodyPr/>
          <a:lstStyle/>
          <a:p>
            <a:fld id="{17DD5B90-2C30-41D4-97A6-9561A82B10EF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62948" y="554605"/>
            <a:ext cx="5866109" cy="798163"/>
          </a:xfrm>
          <a:prstGeom prst="rect">
            <a:avLst/>
          </a:prstGeom>
        </p:spPr>
        <p:txBody>
          <a:bodyPr lIns="91272" tIns="45718" rIns="91272" bIns="45718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852618"/>
              </p:ext>
            </p:extLst>
          </p:nvPr>
        </p:nvGraphicFramePr>
        <p:xfrm>
          <a:off x="3372807" y="1713373"/>
          <a:ext cx="5656248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6248"/>
              </a:tblGrid>
              <a:tr h="64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askerville Old Face" panose="02020602080505020303" pitchFamily="18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lang="en-US" sz="3600" b="1" baseline="0" dirty="0" smtClean="0">
                          <a:solidFill>
                            <a:schemeClr val="bg1"/>
                          </a:solidFill>
                          <a:latin typeface="Baskerville Old Face" panose="02020602080505020303" pitchFamily="18" charset="0"/>
                          <a:cs typeface="Arial" panose="020B0604020202020204" pitchFamily="34" charset="0"/>
                        </a:rPr>
                        <a:t> is EndNote?</a:t>
                      </a:r>
                      <a:endParaRPr lang="en-US" sz="3600" b="1" dirty="0" smtClean="0">
                        <a:solidFill>
                          <a:schemeClr val="bg1"/>
                        </a:solidFill>
                        <a:latin typeface="Baskerville Old Face" panose="02020602080505020303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solidFill>
                          <a:schemeClr val="bg1"/>
                        </a:solidFill>
                        <a:latin typeface="Baskerville Old Face" panose="020206020805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askerville Old Face" panose="02020602080505020303" pitchFamily="18" charset="0"/>
                          <a:cs typeface="Arial" panose="020B0604020202020204" pitchFamily="34" charset="0"/>
                        </a:rPr>
                        <a:t>Getting Started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3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solidFill>
                          <a:schemeClr val="bg1"/>
                        </a:solidFill>
                        <a:latin typeface="Baskerville Old Face" panose="020206020805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Baskerville Old Face" panose="02020602080505020303" pitchFamily="18" charset="0"/>
                          <a:cs typeface="Arial" panose="020B0604020202020204" pitchFamily="34" charset="0"/>
                        </a:rPr>
                        <a:t>Create Your EndNote Library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3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solidFill>
                          <a:schemeClr val="bg1"/>
                        </a:solidFill>
                        <a:latin typeface="Baskerville Old Face" panose="020206020805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Baskerville Old Face" panose="02020602080505020303" pitchFamily="18" charset="0"/>
                          <a:cs typeface="Arial" panose="020B0604020202020204" pitchFamily="34" charset="0"/>
                        </a:rPr>
                        <a:t>Cite While Your Write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3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solidFill>
                          <a:schemeClr val="bg1"/>
                        </a:solidFill>
                        <a:latin typeface="Baskerville Old Face" panose="020206020805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Baskerville Old Face" panose="02020602080505020303" pitchFamily="18" charset="0"/>
                          <a:cs typeface="Arial" panose="020B0604020202020204" pitchFamily="34" charset="0"/>
                        </a:rPr>
                        <a:t>Getting Published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4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519289" y="5562601"/>
            <a:ext cx="10972800" cy="1416051"/>
          </a:xfrm>
        </p:spPr>
        <p:txBody>
          <a:bodyPr/>
          <a:lstStyle/>
          <a:p>
            <a:r>
              <a:rPr lang="en-US" altLang="zh-TW" dirty="0" smtClean="0"/>
              <a:t>Keyword</a:t>
            </a:r>
            <a:r>
              <a:rPr lang="zh-TW" altLang="en-US" dirty="0" smtClean="0"/>
              <a:t>為標題</a:t>
            </a:r>
            <a:r>
              <a:rPr lang="en-US" altLang="zh-TW" dirty="0" smtClean="0"/>
              <a:t>/</a:t>
            </a:r>
            <a:r>
              <a:rPr lang="zh-TW" altLang="en-US" dirty="0" smtClean="0"/>
              <a:t>主題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779587"/>
          </a:xfrm>
        </p:spPr>
        <p:txBody>
          <a:bodyPr/>
          <a:lstStyle/>
          <a:p>
            <a:r>
              <a:rPr lang="en-US" altLang="zh-TW" dirty="0" smtClean="0"/>
              <a:t>Online Search</a:t>
            </a:r>
            <a:r>
              <a:rPr lang="en-US" altLang="zh-TW" sz="5400" dirty="0" smtClean="0"/>
              <a:t> </a:t>
            </a:r>
            <a:r>
              <a:rPr lang="en-US" altLang="zh-TW" sz="5400" dirty="0" smtClean="0">
                <a:solidFill>
                  <a:srgbClr val="0070C0"/>
                </a:solidFill>
              </a:rPr>
              <a:t>Natl </a:t>
            </a:r>
            <a:r>
              <a:rPr lang="en-US" altLang="zh-TW" sz="5400" dirty="0" err="1" smtClean="0">
                <a:solidFill>
                  <a:srgbClr val="0070C0"/>
                </a:solidFill>
              </a:rPr>
              <a:t>Chengchi</a:t>
            </a:r>
            <a:r>
              <a:rPr lang="en-US" altLang="zh-TW" sz="5400" dirty="0" smtClean="0">
                <a:solidFill>
                  <a:srgbClr val="0070C0"/>
                </a:solidFill>
              </a:rPr>
              <a:t> U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連線搜尋政大</a:t>
            </a:r>
            <a:r>
              <a:rPr lang="zh-TW" altLang="en-US" dirty="0" smtClean="0">
                <a:solidFill>
                  <a:srgbClr val="FF0000"/>
                </a:solidFill>
              </a:rPr>
              <a:t>英文</a:t>
            </a:r>
            <a:r>
              <a:rPr lang="zh-TW" altLang="en-US" dirty="0" smtClean="0"/>
              <a:t>館藏</a:t>
            </a: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15" y="2103967"/>
            <a:ext cx="115316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023" y="5334000"/>
            <a:ext cx="414820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118264" y="3767687"/>
            <a:ext cx="7475123" cy="461665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none" lIns="91296" tIns="45718" rIns="91296" bIns="45718">
            <a:spAutoFit/>
          </a:bodyPr>
          <a:lstStyle/>
          <a:p>
            <a:r>
              <a:rPr lang="en-US" altLang="zh-TW" sz="2400" dirty="0"/>
              <a:t>Online Search</a:t>
            </a:r>
            <a:r>
              <a:rPr lang="zh-TW" altLang="en-US" sz="2400" dirty="0"/>
              <a:t>只能查找</a:t>
            </a:r>
            <a:r>
              <a:rPr lang="zh-TW" altLang="en-US" sz="2400" dirty="0">
                <a:solidFill>
                  <a:srgbClr val="FF0000"/>
                </a:solidFill>
              </a:rPr>
              <a:t>西文</a:t>
            </a:r>
            <a:r>
              <a:rPr lang="zh-TW" altLang="en-US" sz="2400" dirty="0"/>
              <a:t>館藏，中文館藏以亂碼顯示</a:t>
            </a:r>
          </a:p>
        </p:txBody>
      </p:sp>
    </p:spTree>
    <p:extLst>
      <p:ext uri="{BB962C8B-B14F-4D97-AF65-F5344CB8AC3E}">
        <p14:creationId xmlns:p14="http://schemas.microsoft.com/office/powerpoint/2010/main" val="6346003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712047" y="1077132"/>
            <a:ext cx="10972800" cy="4759325"/>
          </a:xfrm>
        </p:spPr>
        <p:txBody>
          <a:bodyPr/>
          <a:lstStyle/>
          <a:p>
            <a:r>
              <a:rPr lang="zh-TW" altLang="en-US" dirty="0"/>
              <a:t>在</a:t>
            </a:r>
            <a:r>
              <a:rPr lang="en-US" altLang="zh-TW" dirty="0"/>
              <a:t>Online Search</a:t>
            </a:r>
            <a:r>
              <a:rPr lang="zh-TW" altLang="en-US" dirty="0"/>
              <a:t>找不到想查檢的圖書館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1981200"/>
            <a:ext cx="1142153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57540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連線搜尋政大</a:t>
            </a:r>
            <a:r>
              <a:rPr lang="zh-TW" altLang="en-US" dirty="0">
                <a:solidFill>
                  <a:srgbClr val="FF0000"/>
                </a:solidFill>
              </a:rPr>
              <a:t>英文</a:t>
            </a:r>
            <a:r>
              <a:rPr lang="zh-TW" altLang="en-US" dirty="0"/>
              <a:t>館藏</a:t>
            </a:r>
            <a:endParaRPr lang="en-US" altLang="zh-TW" dirty="0" smtClean="0"/>
          </a:p>
          <a:p>
            <a:r>
              <a:rPr lang="en-US" altLang="zh-TW" dirty="0" smtClean="0"/>
              <a:t>Keyword: library research</a:t>
            </a:r>
            <a:r>
              <a:rPr lang="zh-TW" altLang="en-US" sz="4000" dirty="0"/>
              <a:t>或您的研究主題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 smtClean="0"/>
              <a:t>Your Turn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92" y="3029919"/>
            <a:ext cx="11668109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7966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779587"/>
          </a:xfrm>
        </p:spPr>
        <p:txBody>
          <a:bodyPr/>
          <a:lstStyle/>
          <a:p>
            <a:r>
              <a:rPr lang="en-US" altLang="zh-TW" dirty="0" smtClean="0"/>
              <a:t>Online Search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WoS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649" y="1006558"/>
            <a:ext cx="8385083" cy="574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線單箭頭接點 5"/>
          <p:cNvCxnSpPr/>
          <p:nvPr/>
        </p:nvCxnSpPr>
        <p:spPr bwMode="auto">
          <a:xfrm flipH="1" flipV="1">
            <a:off x="9082007" y="1952787"/>
            <a:ext cx="2433234" cy="728420"/>
          </a:xfrm>
          <a:prstGeom prst="straightConnector1">
            <a:avLst/>
          </a:prstGeom>
          <a:solidFill>
            <a:schemeClr val="accent1">
              <a:alpha val="50000"/>
            </a:schemeClr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6871141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8147" y="5796368"/>
            <a:ext cx="10972800" cy="4759325"/>
          </a:xfrm>
        </p:spPr>
        <p:txBody>
          <a:bodyPr/>
          <a:lstStyle/>
          <a:p>
            <a:pPr algn="ctr"/>
            <a:r>
              <a:rPr lang="zh-TW" altLang="en-US" sz="3600" dirty="0"/>
              <a:t>校外連線請先設定</a:t>
            </a:r>
            <a:r>
              <a:rPr lang="en-US" altLang="zh-TW" sz="3600" dirty="0"/>
              <a:t>VPN</a:t>
            </a:r>
            <a:endParaRPr lang="zh-TW" altLang="en-US" sz="36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Find Full Text</a:t>
            </a:r>
            <a:endParaRPr lang="zh-TW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56" y="1138391"/>
            <a:ext cx="11608687" cy="465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C:\Users\pnhsieh\AppData\Local\Microsoft\Windows\Temporary Internet Files\Content.IE5\T0TUX5B0\happy-fee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26" y="1922528"/>
            <a:ext cx="6590393" cy="49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74676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閱讀</a:t>
            </a:r>
            <a:r>
              <a:rPr lang="en-US" altLang="zh-TW" dirty="0" smtClean="0"/>
              <a:t>pdf</a:t>
            </a:r>
            <a:r>
              <a:rPr lang="zh-TW" altLang="en-US" dirty="0" smtClean="0"/>
              <a:t>標註做筆記</a:t>
            </a:r>
            <a:endParaRPr lang="zh-TW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28" y="1261445"/>
            <a:ext cx="10409237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0092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連線</a:t>
            </a:r>
            <a:r>
              <a:rPr lang="zh-TW" altLang="en-US" dirty="0" smtClean="0"/>
              <a:t>搜尋</a:t>
            </a:r>
            <a:r>
              <a:rPr lang="en-US" altLang="zh-TW" dirty="0" smtClean="0"/>
              <a:t>Web of Science</a:t>
            </a:r>
            <a:r>
              <a:rPr lang="zh-TW" altLang="en-US" dirty="0" smtClean="0"/>
              <a:t> </a:t>
            </a:r>
            <a:r>
              <a:rPr lang="en-US" altLang="zh-TW" dirty="0" smtClean="0"/>
              <a:t>+</a:t>
            </a:r>
            <a:r>
              <a:rPr lang="zh-TW" altLang="en-US" dirty="0" smtClean="0"/>
              <a:t> </a:t>
            </a:r>
            <a:r>
              <a:rPr lang="en-US" altLang="zh-TW" dirty="0" smtClean="0"/>
              <a:t>Find Full Text</a:t>
            </a:r>
          </a:p>
          <a:p>
            <a:r>
              <a:rPr lang="en-US" altLang="zh-TW" dirty="0" smtClean="0"/>
              <a:t>Title: information literacy + Year 2016</a:t>
            </a:r>
          </a:p>
          <a:p>
            <a:r>
              <a:rPr lang="zh-TW" altLang="en-US" sz="4000" dirty="0"/>
              <a:t>或您的研究主題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 smtClean="0"/>
              <a:t>Your Turn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176071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sz="6000" dirty="0"/>
              <a:t>複製書目格式 </a:t>
            </a:r>
            <a:r>
              <a:rPr lang="en-US" altLang="zh-TW" sz="6000" dirty="0"/>
              <a:t>Copy Formatted</a:t>
            </a: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4648200"/>
            <a:ext cx="10972800" cy="1482725"/>
          </a:xfrm>
        </p:spPr>
        <p:txBody>
          <a:bodyPr/>
          <a:lstStyle/>
          <a:p>
            <a:r>
              <a:rPr lang="zh-TW" altLang="en-US" dirty="0" smtClean="0"/>
              <a:t>到</a:t>
            </a:r>
            <a:r>
              <a:rPr lang="en-US" altLang="zh-TW" dirty="0" smtClean="0"/>
              <a:t>Word/PPT/web</a:t>
            </a:r>
            <a:r>
              <a:rPr lang="zh-TW" altLang="en-US" dirty="0" smtClean="0"/>
              <a:t>，貼上</a:t>
            </a:r>
            <a:r>
              <a:rPr lang="en-US" altLang="zh-TW" dirty="0" smtClean="0"/>
              <a:t>/Ctrl + V</a:t>
            </a:r>
          </a:p>
          <a:p>
            <a:r>
              <a:rPr lang="en-US" altLang="zh-TW" sz="2800" dirty="0" err="1"/>
              <a:t>Onwuegbuzie</a:t>
            </a:r>
            <a:r>
              <a:rPr lang="en-US" altLang="zh-TW" sz="2800" dirty="0"/>
              <a:t>, A. J., Jiao, Q. G., &amp; </a:t>
            </a:r>
            <a:r>
              <a:rPr lang="en-US" altLang="zh-TW" sz="2800" dirty="0" err="1"/>
              <a:t>Bostick</a:t>
            </a:r>
            <a:r>
              <a:rPr lang="en-US" altLang="zh-TW" sz="2800" dirty="0"/>
              <a:t>, S. L. (2004). </a:t>
            </a:r>
            <a:r>
              <a:rPr lang="en-US" altLang="zh-TW" sz="2800" i="1" dirty="0"/>
              <a:t>Library anxiety : Theory, research, and applications. Lanham, Md.: Scarecrow Press.</a:t>
            </a: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3" y="1295400"/>
            <a:ext cx="10868212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481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</a:t>
            </a:r>
            <a:r>
              <a:rPr lang="en-US" altLang="zh-TW" dirty="0" smtClean="0"/>
              <a:t>EN</a:t>
            </a:r>
            <a:r>
              <a:rPr lang="zh-TW" altLang="en-US" dirty="0" smtClean="0"/>
              <a:t>選取</a:t>
            </a:r>
            <a:r>
              <a:rPr lang="en-US" altLang="zh-TW" dirty="0" smtClean="0"/>
              <a:t>3</a:t>
            </a:r>
            <a:r>
              <a:rPr lang="zh-TW" altLang="en-US" dirty="0" smtClean="0"/>
              <a:t>筆書目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按</a:t>
            </a:r>
            <a:r>
              <a:rPr lang="zh-TW" altLang="en-US" dirty="0"/>
              <a:t>右鍵</a:t>
            </a:r>
            <a:r>
              <a:rPr lang="en-US" altLang="zh-TW" dirty="0" smtClean="0"/>
              <a:t>&gt; Copy Formatted</a:t>
            </a:r>
          </a:p>
          <a:p>
            <a:endParaRPr lang="en-US" altLang="zh-TW" dirty="0"/>
          </a:p>
          <a:p>
            <a:r>
              <a:rPr lang="zh-TW" altLang="en-US" dirty="0" smtClean="0"/>
              <a:t>到</a:t>
            </a:r>
            <a:r>
              <a:rPr lang="en-US" altLang="zh-TW" dirty="0" smtClean="0"/>
              <a:t>Word</a:t>
            </a:r>
            <a:r>
              <a:rPr lang="zh-TW" altLang="en-US" dirty="0" smtClean="0"/>
              <a:t>或</a:t>
            </a:r>
            <a:r>
              <a:rPr lang="en-US" altLang="zh-TW" dirty="0" err="1" smtClean="0"/>
              <a:t>ppt</a:t>
            </a:r>
            <a:r>
              <a:rPr lang="zh-TW" altLang="en-US" dirty="0"/>
              <a:t> </a:t>
            </a:r>
            <a:r>
              <a:rPr lang="en-US" altLang="zh-TW" dirty="0" smtClean="0"/>
              <a:t>&gt; </a:t>
            </a:r>
            <a:r>
              <a:rPr lang="zh-TW" altLang="en-US" dirty="0" smtClean="0"/>
              <a:t>貼上</a:t>
            </a:r>
            <a:r>
              <a:rPr lang="en-US" altLang="zh-TW" dirty="0" smtClean="0"/>
              <a:t>/Ctrl +v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 smtClean="0"/>
              <a:t>Your Turn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220774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29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36427" y="834175"/>
            <a:ext cx="10119148" cy="7981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gradFill>
                  <a:gsLst>
                    <a:gs pos="0">
                      <a:srgbClr val="60047A">
                        <a:lumMod val="40000"/>
                        <a:lumOff val="60000"/>
                      </a:srgbClr>
                    </a:gs>
                    <a:gs pos="46000">
                      <a:srgbClr val="60047A">
                        <a:lumMod val="95000"/>
                        <a:lumOff val="5000"/>
                      </a:srgbClr>
                    </a:gs>
                    <a:gs pos="100000">
                      <a:srgbClr val="60047A">
                        <a:lumMod val="60000"/>
                      </a:srgbClr>
                    </a:gs>
                  </a:gsLst>
                  <a:path path="circle">
                    <a:fillToRect l="50000" t="130000" r="50000" b="-30000"/>
                  </a:path>
                </a:gradFill>
                <a:latin typeface="Arial" panose="020B0604020202020204" pitchFamily="34" charset="0"/>
                <a:cs typeface="Arial" panose="020B0604020202020204" pitchFamily="34" charset="0"/>
              </a:rPr>
              <a:t>Research Evidence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8596"/>
          <a:stretch/>
        </p:blipFill>
        <p:spPr>
          <a:xfrm>
            <a:off x="0" y="5980738"/>
            <a:ext cx="12191999" cy="272578"/>
          </a:xfrm>
          <a:prstGeom prst="rect">
            <a:avLst/>
          </a:prstGeom>
        </p:spPr>
      </p:pic>
      <p:grpSp>
        <p:nvGrpSpPr>
          <p:cNvPr id="23" name="群組 22"/>
          <p:cNvGrpSpPr/>
          <p:nvPr/>
        </p:nvGrpSpPr>
        <p:grpSpPr>
          <a:xfrm>
            <a:off x="0" y="2075166"/>
            <a:ext cx="2438400" cy="3905572"/>
            <a:chOff x="0" y="2075166"/>
            <a:chExt cx="2438400" cy="3905572"/>
          </a:xfrm>
        </p:grpSpPr>
        <p:sp>
          <p:nvSpPr>
            <p:cNvPr id="6" name="Rectangle 5"/>
            <p:cNvSpPr/>
            <p:nvPr/>
          </p:nvSpPr>
          <p:spPr>
            <a:xfrm>
              <a:off x="0" y="4027952"/>
              <a:ext cx="2438400" cy="195278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89000"/>
                  </a:schemeClr>
                </a:gs>
                <a:gs pos="23000">
                  <a:schemeClr val="accent1">
                    <a:lumMod val="89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zh-TW" altLang="en-US" sz="24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期刊論文</a:t>
              </a:r>
              <a:endParaRPr lang="en-US" altLang="zh-TW" sz="24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altLang="zh-TW" sz="20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Google Scholar</a:t>
              </a: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zh-TW" altLang="en-US" sz="20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華藝線上圖書館</a:t>
              </a:r>
              <a:endParaRPr lang="en-US" altLang="zh-TW" sz="20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altLang="zh-TW" sz="20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[</a:t>
              </a:r>
              <a:r>
                <a:rPr lang="en-US" altLang="zh-TW" sz="20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ProQuest</a:t>
              </a:r>
              <a:r>
                <a:rPr lang="en-US" altLang="zh-TW" sz="20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]</a:t>
              </a: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altLang="zh-TW" sz="20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[EBSCOhost]</a:t>
              </a:r>
              <a:endParaRPr lang="en-US" altLang="zh-TW" sz="20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</p:txBody>
        </p:sp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075166"/>
              <a:ext cx="2438400" cy="1952786"/>
            </a:xfrm>
            <a:prstGeom prst="rect">
              <a:avLst/>
            </a:prstGeom>
          </p:spPr>
        </p:pic>
      </p:grpSp>
      <p:grpSp>
        <p:nvGrpSpPr>
          <p:cNvPr id="24" name="群組 23"/>
          <p:cNvGrpSpPr/>
          <p:nvPr/>
        </p:nvGrpSpPr>
        <p:grpSpPr>
          <a:xfrm>
            <a:off x="2402237" y="2075166"/>
            <a:ext cx="2510725" cy="3905572"/>
            <a:chOff x="2402237" y="2075166"/>
            <a:chExt cx="2510725" cy="3905572"/>
          </a:xfrm>
        </p:grpSpPr>
        <p:sp>
          <p:nvSpPr>
            <p:cNvPr id="7" name="Rectangle 6"/>
            <p:cNvSpPr/>
            <p:nvPr/>
          </p:nvSpPr>
          <p:spPr>
            <a:xfrm>
              <a:off x="2438400" y="2075166"/>
              <a:ext cx="2438400" cy="19527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zh-TW" altLang="en-US" sz="24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圖書</a:t>
              </a:r>
              <a:endParaRPr lang="en-US" altLang="zh-TW" sz="24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zh-TW" altLang="en-US" sz="24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政大</a:t>
              </a:r>
              <a:r>
                <a:rPr lang="zh-TW" altLang="en-US" sz="24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圖書館</a:t>
              </a:r>
              <a:endParaRPr lang="en-US" altLang="zh-TW" sz="24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endParaRPr lang="en-US" altLang="zh-TW" sz="20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algn="ctr" defTabSz="914400"/>
              <a:endPara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237" y="3989881"/>
              <a:ext cx="2510725" cy="1990857"/>
            </a:xfrm>
            <a:prstGeom prst="rect">
              <a:avLst/>
            </a:prstGeom>
          </p:spPr>
        </p:pic>
      </p:grpSp>
      <p:grpSp>
        <p:nvGrpSpPr>
          <p:cNvPr id="25" name="群組 24"/>
          <p:cNvGrpSpPr/>
          <p:nvPr/>
        </p:nvGrpSpPr>
        <p:grpSpPr>
          <a:xfrm>
            <a:off x="4876800" y="2075166"/>
            <a:ext cx="2438400" cy="3905572"/>
            <a:chOff x="4876800" y="2075166"/>
            <a:chExt cx="2438400" cy="3905572"/>
          </a:xfrm>
        </p:grpSpPr>
        <p:sp>
          <p:nvSpPr>
            <p:cNvPr id="10" name="Rectangle 9"/>
            <p:cNvSpPr/>
            <p:nvPr/>
          </p:nvSpPr>
          <p:spPr>
            <a:xfrm>
              <a:off x="4876800" y="4027952"/>
              <a:ext cx="2438400" cy="1952786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89000"/>
                  </a:schemeClr>
                </a:gs>
                <a:gs pos="23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zh-TW" altLang="en-US" sz="2400" dirty="0">
                  <a:solidFill>
                    <a:prstClr val="white"/>
                  </a:solidFill>
                  <a:latin typeface="新細明體"/>
                </a:rPr>
                <a:t>學位</a:t>
              </a:r>
              <a:r>
                <a:rPr lang="zh-TW" altLang="en-US" sz="2400" dirty="0" smtClean="0">
                  <a:solidFill>
                    <a:prstClr val="white"/>
                  </a:solidFill>
                  <a:latin typeface="新細明體"/>
                </a:rPr>
                <a:t>論文</a:t>
              </a:r>
              <a:endParaRPr lang="en-US" altLang="zh-TW" sz="2400" dirty="0" smtClean="0">
                <a:solidFill>
                  <a:prstClr val="white"/>
                </a:solidFill>
                <a:latin typeface="新細明體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zh-TW" altLang="en-US" sz="18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政大博碩士論文全文影像系統</a:t>
              </a:r>
              <a:endParaRPr lang="en-US" altLang="zh-TW" sz="18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algn="ctr" defTabSz="914400">
                <a:buFont typeface="Arial" panose="020B0604020202020204" pitchFamily="34" charset="0"/>
                <a:buChar char="•"/>
              </a:pPr>
              <a:r>
                <a:rPr lang="zh-TW" altLang="en-US" sz="18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華</a:t>
              </a:r>
              <a:r>
                <a:rPr lang="zh-TW" altLang="en-US" sz="18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藝線上</a:t>
              </a:r>
              <a:r>
                <a:rPr lang="zh-TW" altLang="en-US" sz="18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圖書館</a:t>
              </a:r>
              <a:endParaRPr lang="en-US" altLang="zh-TW" sz="18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zh-TW" altLang="en-US" sz="18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臺灣博碩士論文知識加值系統</a:t>
              </a:r>
              <a:r>
                <a:rPr lang="en-US" altLang="zh-TW" sz="18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]</a:t>
              </a:r>
              <a:endParaRPr lang="en-US" altLang="zh-TW" sz="18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altLang="zh-TW" sz="18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PQDT</a:t>
              </a:r>
              <a:r>
                <a:rPr lang="zh-TW" altLang="en-US" sz="18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數位化論文</a:t>
              </a:r>
              <a:endParaRPr lang="en-US" sz="2000" dirty="0">
                <a:solidFill>
                  <a:prstClr val="white"/>
                </a:solidFill>
              </a:endParaRPr>
            </a:p>
          </p:txBody>
        </p:sp>
        <p:pic>
          <p:nvPicPr>
            <p:cNvPr id="1026" name="Picture 2" descr="C:\Users\pnhsieh\AppData\Local\Microsoft\Windows\Temporary Internet Files\Content.IE5\T0TUX5B0\Graduation_Boy_Winking[1]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2961" y="2075166"/>
              <a:ext cx="2402239" cy="1924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群組 25"/>
          <p:cNvGrpSpPr/>
          <p:nvPr/>
        </p:nvGrpSpPr>
        <p:grpSpPr>
          <a:xfrm>
            <a:off x="7315200" y="2075166"/>
            <a:ext cx="2438401" cy="3905573"/>
            <a:chOff x="7315200" y="2075166"/>
            <a:chExt cx="2438401" cy="3905573"/>
          </a:xfrm>
        </p:grpSpPr>
        <p:sp>
          <p:nvSpPr>
            <p:cNvPr id="11" name="Rectangle 10"/>
            <p:cNvSpPr/>
            <p:nvPr/>
          </p:nvSpPr>
          <p:spPr>
            <a:xfrm>
              <a:off x="7315200" y="2075166"/>
              <a:ext cx="2438400" cy="1952786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89000"/>
                  </a:schemeClr>
                </a:gs>
                <a:gs pos="23000">
                  <a:schemeClr val="accent4">
                    <a:lumMod val="89000"/>
                  </a:schemeClr>
                </a:gs>
                <a:gs pos="69000">
                  <a:schemeClr val="accent4">
                    <a:lumMod val="75000"/>
                  </a:schemeClr>
                </a:gs>
                <a:gs pos="97000">
                  <a:schemeClr val="accent4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zh-TW" altLang="en-US" sz="2400" b="1" dirty="0">
                  <a:solidFill>
                    <a:prstClr val="white"/>
                  </a:solidFill>
                  <a:latin typeface="新細明體"/>
                </a:rPr>
                <a:t>會議</a:t>
              </a:r>
              <a:r>
                <a:rPr lang="zh-TW" altLang="en-US" sz="2400" b="1" dirty="0" smtClean="0">
                  <a:solidFill>
                    <a:prstClr val="white"/>
                  </a:solidFill>
                  <a:latin typeface="新細明體"/>
                </a:rPr>
                <a:t>論文</a:t>
              </a:r>
              <a:endParaRPr lang="en-US" altLang="zh-TW" sz="2400" b="1" dirty="0" smtClean="0">
                <a:solidFill>
                  <a:prstClr val="white"/>
                </a:solidFill>
                <a:latin typeface="新細明體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華藝線上</a:t>
              </a:r>
              <a:r>
                <a:rPr lang="zh-TW" altLang="en-US" sz="20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圖書館</a:t>
              </a:r>
              <a:endParaRPr lang="en-US" altLang="zh-TW" sz="2000" dirty="0" smtClean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altLang="zh-TW" sz="20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[ProQuest]</a:t>
              </a: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altLang="zh-TW" sz="2000" dirty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[EBSCOhost</a:t>
              </a:r>
              <a:r>
                <a:rPr lang="en-US" altLang="zh-TW" sz="2000" dirty="0" smtClean="0">
                  <a:solidFill>
                    <a:prstClr val="white"/>
                  </a:solidFill>
                  <a:latin typeface="新細明體"/>
                  <a:cs typeface="Arial" panose="020B0604020202020204" pitchFamily="34" charset="0"/>
                </a:rPr>
                <a:t>]</a:t>
              </a:r>
              <a:endParaRPr lang="en-US" altLang="zh-TW" sz="2000" dirty="0">
                <a:solidFill>
                  <a:prstClr val="white"/>
                </a:solidFill>
                <a:latin typeface="新細明體"/>
                <a:cs typeface="Arial" panose="020B0604020202020204" pitchFamily="34" charset="0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endParaRPr lang="en-US" sz="2400" b="1" dirty="0">
                <a:solidFill>
                  <a:prstClr val="white"/>
                </a:solidFill>
              </a:endParaRPr>
            </a:p>
          </p:txBody>
        </p:sp>
        <p:pic>
          <p:nvPicPr>
            <p:cNvPr id="1028" name="Picture 4" descr="C:\Users\pnhsieh\AppData\Local\Microsoft\Windows\Temporary Internet Files\Content.IE5\M4FTPIBK\Conference_PEACH[1]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201" y="4027953"/>
              <a:ext cx="2438400" cy="1952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群組 26"/>
          <p:cNvGrpSpPr/>
          <p:nvPr/>
        </p:nvGrpSpPr>
        <p:grpSpPr>
          <a:xfrm>
            <a:off x="9753600" y="2075166"/>
            <a:ext cx="2438400" cy="3905572"/>
            <a:chOff x="9753600" y="2075166"/>
            <a:chExt cx="2438400" cy="3905572"/>
          </a:xfrm>
        </p:grpSpPr>
        <p:sp>
          <p:nvSpPr>
            <p:cNvPr id="14" name="Rectangle 13"/>
            <p:cNvSpPr/>
            <p:nvPr/>
          </p:nvSpPr>
          <p:spPr>
            <a:xfrm>
              <a:off x="9753600" y="4027952"/>
              <a:ext cx="2438400" cy="195278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zh-TW" altLang="en-US" sz="2400" b="1" dirty="0">
                  <a:solidFill>
                    <a:prstClr val="white"/>
                  </a:solidFill>
                  <a:latin typeface="新細明體"/>
                </a:rPr>
                <a:t>引文</a:t>
              </a:r>
              <a:r>
                <a:rPr lang="zh-TW" altLang="en-US" sz="2400" b="1" dirty="0" smtClean="0">
                  <a:solidFill>
                    <a:prstClr val="white"/>
                  </a:solidFill>
                  <a:latin typeface="新細明體"/>
                </a:rPr>
                <a:t>資料庫</a:t>
              </a:r>
              <a:endParaRPr lang="en-US" altLang="zh-TW" sz="2400" b="1" dirty="0" smtClean="0">
                <a:solidFill>
                  <a:prstClr val="white"/>
                </a:solidFill>
                <a:latin typeface="新細明體"/>
              </a:endParaRP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solidFill>
                    <a:prstClr val="white"/>
                  </a:solidFill>
                </a:rPr>
                <a:t>Web of Science</a:t>
              </a: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solidFill>
                    <a:prstClr val="white"/>
                  </a:solidFill>
                </a:rPr>
                <a:t>Scopus</a:t>
              </a:r>
            </a:p>
            <a:p>
              <a:pPr marL="342900" indent="-342900" defTabSz="914400">
                <a:buFont typeface="Arial" panose="020B0604020202020204" pitchFamily="34" charset="0"/>
                <a:buChar char="•"/>
              </a:pPr>
              <a:r>
                <a:rPr lang="zh-TW" altLang="en-US" sz="2000" b="1" dirty="0">
                  <a:solidFill>
                    <a:prstClr val="white"/>
                  </a:solidFill>
                  <a:latin typeface="新細明體"/>
                </a:rPr>
                <a:t>臺灣人社引文</a:t>
              </a:r>
              <a:r>
                <a:rPr lang="zh-TW" altLang="en-US" sz="2000" b="1" dirty="0" smtClean="0">
                  <a:solidFill>
                    <a:prstClr val="white"/>
                  </a:solidFill>
                  <a:latin typeface="新細明體"/>
                </a:rPr>
                <a:t>資料庫</a:t>
              </a:r>
              <a:endParaRPr lang="en-US" sz="2000" b="1" dirty="0">
                <a:solidFill>
                  <a:prstClr val="white"/>
                </a:solidFill>
              </a:endParaRPr>
            </a:p>
          </p:txBody>
        </p:sp>
        <p:pic>
          <p:nvPicPr>
            <p:cNvPr id="1030" name="Picture 6" descr="C:\Users\pnhsieh\AppData\Local\Microsoft\Windows\Temporary Internet Files\Content.IE5\T0TUX5B0\citations demystified[1]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3601" y="2075166"/>
              <a:ext cx="2438399" cy="2011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485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 flipH="1" flipV="1">
            <a:off x="4240249" y="5329347"/>
            <a:ext cx="485775" cy="271463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9917" y="0"/>
            <a:ext cx="747208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31235" y="3269316"/>
            <a:ext cx="6858000" cy="31936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240249" y="3714749"/>
            <a:ext cx="7951863" cy="2585323"/>
            <a:chOff x="4240137" y="3714749"/>
            <a:chExt cx="7951863" cy="2585322"/>
          </a:xfrm>
        </p:grpSpPr>
        <p:sp>
          <p:nvSpPr>
            <p:cNvPr id="9" name="Rectangle 8"/>
            <p:cNvSpPr/>
            <p:nvPr/>
          </p:nvSpPr>
          <p:spPr>
            <a:xfrm>
              <a:off x="4240137" y="3714749"/>
              <a:ext cx="7951863" cy="161448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499278" y="3714749"/>
              <a:ext cx="7280199" cy="25853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What is EndNote?</a:t>
              </a:r>
            </a:p>
            <a:p>
              <a:r>
                <a:rPr lang="en-US" sz="2000" b="1" dirty="0">
                  <a:solidFill>
                    <a:schemeClr val="bg1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More than just a reference manager.  EndNote moves you through </a:t>
              </a:r>
            </a:p>
            <a:p>
              <a:r>
                <a:rPr lang="en-US" sz="2000" b="1" dirty="0">
                  <a:solidFill>
                    <a:schemeClr val="bg1"/>
                  </a:solidFill>
                  <a:latin typeface="Baskerville Old Face" panose="02020602080505020303" pitchFamily="18" charset="0"/>
                  <a:cs typeface="Arial" panose="020B0604020202020204" pitchFamily="34" charset="0"/>
                </a:rPr>
                <a:t>the research process as you search, organize, write, publish and share.</a:t>
              </a:r>
            </a:p>
            <a:p>
              <a:endParaRPr lang="en-US" sz="6000" b="1" dirty="0">
                <a:solidFill>
                  <a:schemeClr val="bg1"/>
                </a:solidFill>
                <a:latin typeface="Baskerville Old Face" panose="02020602080505020303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74" y="392816"/>
            <a:ext cx="3567113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65" y="2959871"/>
            <a:ext cx="359727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74" y="1695500"/>
            <a:ext cx="356711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60" y="4300539"/>
            <a:ext cx="3597277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" y="5372703"/>
            <a:ext cx="4719919" cy="141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29" y="2587624"/>
            <a:ext cx="36115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24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09600" y="1100395"/>
            <a:ext cx="10972800" cy="5030545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dirty="0">
                <a:hlinkClick r:id="rId2"/>
              </a:rPr>
              <a:t>http://scholar.google.com.tw/</a:t>
            </a:r>
            <a:endParaRPr lang="zh-TW" altLang="en-US" dirty="0"/>
          </a:p>
        </p:txBody>
      </p:sp>
      <p:sp>
        <p:nvSpPr>
          <p:cNvPr id="90113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學術搜尋 </a:t>
            </a:r>
            <a:endParaRPr lang="en-US" altLang="zh-TW" dirty="0" smtClean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63" y="1828875"/>
            <a:ext cx="10117385" cy="502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954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12" y="64797"/>
            <a:ext cx="8571047" cy="648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64691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12"/>
          <a:stretch/>
        </p:blipFill>
        <p:spPr bwMode="auto">
          <a:xfrm>
            <a:off x="203295" y="1371628"/>
            <a:ext cx="11087615" cy="46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300" dirty="0"/>
              <a:t>中英文書目均可逐筆導入</a:t>
            </a:r>
            <a:r>
              <a:rPr lang="en-US" altLang="zh-TW" sz="5300" dirty="0"/>
              <a:t>EndNote</a:t>
            </a:r>
            <a:endParaRPr lang="zh-TW" altLang="en-US" sz="5300" dirty="0"/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2445307" y="6034369"/>
            <a:ext cx="8000569" cy="615547"/>
          </a:xfrm>
          <a:prstGeom prst="rect">
            <a:avLst/>
          </a:prstGeom>
          <a:solidFill>
            <a:srgbClr val="00B0F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121736" tIns="60868" rIns="121736" bIns="60868">
            <a:spAutoFit/>
          </a:bodyPr>
          <a:lstStyle/>
          <a:p>
            <a:pPr algn="ctr" defTabSz="1217160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200" b="1" dirty="0">
                <a:solidFill>
                  <a:prstClr val="black"/>
                </a:solidFill>
                <a:latin typeface="Verdana" pitchFamily="34" charset="0"/>
                <a:ea typeface="新細明體" charset="-120"/>
              </a:rPr>
              <a:t>匯入之書目資訊常不全，應逐一檢視補正</a:t>
            </a:r>
            <a:endParaRPr kumimoji="1" lang="zh-TW" altLang="en-US" b="1" dirty="0">
              <a:solidFill>
                <a:prstClr val="black"/>
              </a:solidFill>
              <a:latin typeface="Verdana" pitchFamily="34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333963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7317" y="0"/>
            <a:ext cx="9870016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156777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044" y="74"/>
            <a:ext cx="8608776" cy="681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9720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32" y="1"/>
            <a:ext cx="10476885" cy="69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69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/>
              <a:t>自動滙入</a:t>
            </a:r>
            <a:r>
              <a:rPr lang="en-US" altLang="zh-TW" sz="6000" dirty="0"/>
              <a:t>EN Library</a:t>
            </a:r>
            <a:endParaRPr lang="zh-TW" altLang="en-US" sz="6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273" y="1363692"/>
            <a:ext cx="8413691" cy="430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851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15" y="0"/>
            <a:ext cx="10095532" cy="664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851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自動滙</a:t>
            </a:r>
            <a:r>
              <a:rPr lang="zh-TW" altLang="zh-TW" dirty="0" smtClean="0"/>
              <a:t>入</a:t>
            </a:r>
            <a:r>
              <a:rPr lang="en-US" altLang="zh-TW" dirty="0" smtClean="0"/>
              <a:t>EN</a:t>
            </a:r>
            <a:r>
              <a:rPr lang="zh-TW" altLang="en-US" dirty="0" smtClean="0"/>
              <a:t> </a:t>
            </a:r>
            <a:r>
              <a:rPr lang="en-US" altLang="zh-TW" dirty="0" smtClean="0"/>
              <a:t>Library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" y="1270413"/>
            <a:ext cx="12034548" cy="546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851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Subject Discipline</a:t>
            </a:r>
            <a:endParaRPr lang="zh-TW" alt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48" y="1078345"/>
            <a:ext cx="12108331" cy="45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055" y="5400676"/>
            <a:ext cx="6889751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43773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108677" y="144464"/>
            <a:ext cx="798512" cy="365125"/>
          </a:xfrm>
        </p:spPr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4107164"/>
            <a:ext cx="9639947" cy="1673817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marL="510166"/>
            <a:r>
              <a:rPr lang="en-US" sz="6000" b="1" dirty="0">
                <a:solidFill>
                  <a:prstClr val="white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Getting Started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9841424" y="4107162"/>
            <a:ext cx="2350576" cy="167381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23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Academic Search Complete - </a:t>
            </a:r>
            <a:r>
              <a:rPr lang="en-US" altLang="zh-TW" dirty="0"/>
              <a:t>ASC [</a:t>
            </a:r>
            <a:r>
              <a:rPr lang="en-US" altLang="zh-TW" dirty="0">
                <a:solidFill>
                  <a:srgbClr val="00B0F0"/>
                </a:solidFill>
              </a:rPr>
              <a:t>EBSCOhost</a:t>
            </a:r>
            <a:r>
              <a:rPr lang="en-US" altLang="zh-TW" dirty="0"/>
              <a:t>]      	    </a:t>
            </a:r>
          </a:p>
          <a:p>
            <a:r>
              <a:rPr lang="zh-TW" altLang="en-US" dirty="0" smtClean="0"/>
              <a:t>號稱為</a:t>
            </a:r>
            <a:r>
              <a:rPr lang="zh-TW" altLang="en-US" dirty="0"/>
              <a:t>當今全球最大綜合學科類全文資料庫，全文涵蓋數量目前已超過</a:t>
            </a:r>
            <a:r>
              <a:rPr lang="en-US" altLang="zh-TW" dirty="0"/>
              <a:t>5,800</a:t>
            </a:r>
            <a:r>
              <a:rPr lang="zh-TW" altLang="en-US" dirty="0"/>
              <a:t>種以上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/>
              <a:t>Academic Search Complete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147999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以主題詞進行檢索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83" y="1524000"/>
            <a:ext cx="11044524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0451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900" dirty="0"/>
              <a:t>勾選最適主題詞  </a:t>
            </a:r>
            <a:r>
              <a:rPr lang="en-US" altLang="zh-TW" sz="5900" dirty="0"/>
              <a:t>Add</a:t>
            </a:r>
            <a:r>
              <a:rPr lang="zh-TW" altLang="en-US" sz="5900" dirty="0"/>
              <a:t>到檢索框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10"/>
          <a:stretch/>
        </p:blipFill>
        <p:spPr bwMode="auto">
          <a:xfrm>
            <a:off x="1524000" y="1295400"/>
            <a:ext cx="7916333" cy="497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33069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執行檢索</a:t>
            </a:r>
            <a:endParaRPr lang="zh-TW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15" y="1600200"/>
            <a:ext cx="1161860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849691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900" dirty="0"/>
              <a:t>檢視檢索結果 逐一</a:t>
            </a:r>
            <a:r>
              <a:rPr lang="en-US" altLang="zh-TW" sz="5900" dirty="0"/>
              <a:t>Add to folder</a:t>
            </a:r>
            <a:endParaRPr lang="zh-TW" altLang="en-US" sz="59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9" y="1377970"/>
            <a:ext cx="11806767" cy="410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22" y="4724421"/>
            <a:ext cx="190076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>
            <a:off x="5201920" y="4903787"/>
            <a:ext cx="2235200" cy="0"/>
          </a:xfrm>
          <a:prstGeom prst="straightConnector1">
            <a:avLst/>
          </a:prstGeom>
          <a:solidFill>
            <a:schemeClr val="accent1">
              <a:alpha val="5000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349977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檢視</a:t>
            </a:r>
            <a:r>
              <a:rPr lang="en-US" altLang="zh-TW" dirty="0" smtClean="0"/>
              <a:t>Folder</a:t>
            </a:r>
            <a:endParaRPr lang="zh-TW" alt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36" y="1447800"/>
            <a:ext cx="11370733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92708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全選後</a:t>
            </a:r>
            <a:r>
              <a:rPr lang="en-US" altLang="zh-TW" dirty="0" smtClean="0"/>
              <a:t>Export</a:t>
            </a:r>
            <a:endParaRPr lang="zh-TW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" y="1447803"/>
            <a:ext cx="1125220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26540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Direct Export in RIS Format</a:t>
            </a:r>
            <a:endParaRPr lang="zh-TW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69" y="1736745"/>
            <a:ext cx="11260667" cy="338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31941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檢索結果自動匯入</a:t>
            </a:r>
            <a:r>
              <a:rPr lang="en-US" altLang="zh-TW" dirty="0" smtClean="0"/>
              <a:t>EN</a:t>
            </a:r>
            <a:endParaRPr lang="zh-TW" alt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09" y="1524001"/>
            <a:ext cx="11565467" cy="283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2572046" y="4822492"/>
            <a:ext cx="6835439" cy="93358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lIns="91418" tIns="45718" rIns="91418" bIns="45718" rtlCol="0">
            <a:spAutoFit/>
          </a:bodyPr>
          <a:lstStyle/>
          <a:p>
            <a:pPr algn="ctr"/>
            <a:r>
              <a:rPr lang="en-US" altLang="zh-TW" sz="5500" b="1" dirty="0">
                <a:latin typeface="Baskerville Old Face" panose="02020602080505020303" pitchFamily="18" charset="0"/>
              </a:rPr>
              <a:t>Export &gt; EndNote</a:t>
            </a:r>
            <a:endParaRPr lang="zh-TW" altLang="en-US" sz="5500" b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61142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ogs dog anim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20" y="533403"/>
            <a:ext cx="11243199" cy="561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5283200" y="6177084"/>
            <a:ext cx="2322597" cy="492440"/>
          </a:xfrm>
          <a:prstGeom prst="rect">
            <a:avLst/>
          </a:prstGeom>
        </p:spPr>
        <p:txBody>
          <a:bodyPr wrap="none" lIns="121786" tIns="60893" rIns="121786" bIns="60893">
            <a:spAutoFit/>
          </a:bodyPr>
          <a:lstStyle/>
          <a:p>
            <a:pPr defTabSz="121773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dirty="0">
                <a:solidFill>
                  <a:prstClr val="black"/>
                </a:solidFill>
                <a:latin typeface="Verdana" pitchFamily="34" charset="0"/>
                <a:ea typeface="新細明體" charset="-120"/>
              </a:rPr>
              <a:t>: </a:t>
            </a:r>
            <a:r>
              <a:rPr kumimoji="1" lang="en-US" altLang="zh-TW" sz="2400" dirty="0" err="1">
                <a:solidFill>
                  <a:prstClr val="black"/>
                </a:solidFill>
                <a:latin typeface="Verdana" pitchFamily="34" charset="0"/>
                <a:ea typeface="新細明體" charset="-120"/>
                <a:hlinkClick r:id="rId3"/>
              </a:rPr>
              <a:t>sahneraum</a:t>
            </a:r>
            <a:r>
              <a:rPr kumimoji="1" lang="en-US" altLang="zh-TW" sz="2400" dirty="0">
                <a:solidFill>
                  <a:prstClr val="black"/>
                </a:solidFill>
                <a:latin typeface="Verdana" pitchFamily="34" charset="0"/>
                <a:ea typeface="新細明體" charset="-120"/>
              </a:rPr>
              <a:t> </a:t>
            </a:r>
            <a:endParaRPr kumimoji="1" lang="zh-TW" altLang="en-US" sz="2400" b="1" dirty="0">
              <a:solidFill>
                <a:prstClr val="black"/>
              </a:solidFill>
              <a:latin typeface="Verdana" pitchFamily="34" charset="0"/>
              <a:ea typeface="新細明體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419852" y="5191932"/>
            <a:ext cx="5331417" cy="933589"/>
          </a:xfrm>
          <a:prstGeom prst="rect">
            <a:avLst/>
          </a:prstGeom>
          <a:noFill/>
        </p:spPr>
        <p:txBody>
          <a:bodyPr wrap="square" lIns="91344" tIns="45718" rIns="91344" bIns="45718" rtlCol="0">
            <a:spAutoFit/>
          </a:bodyPr>
          <a:lstStyle/>
          <a:p>
            <a:pPr algn="r"/>
            <a:r>
              <a:rPr lang="en-US" altLang="zh-TW" sz="5500" b="1" dirty="0">
                <a:latin typeface="Baskerville Old Face" panose="02020602080505020303" pitchFamily="18" charset="0"/>
              </a:rPr>
              <a:t>Import Text File</a:t>
            </a:r>
            <a:endParaRPr lang="zh-TW" altLang="en-US" sz="5500" b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4202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900"/>
              <a:t>開啟</a:t>
            </a:r>
            <a:r>
              <a:rPr lang="en-US" altLang="zh-TW" sz="5900"/>
              <a:t>EndNote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40" y="1447883"/>
            <a:ext cx="6431717" cy="204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681" y="1208871"/>
            <a:ext cx="6321011" cy="564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80710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57763" y="1077132"/>
            <a:ext cx="10972800" cy="4759325"/>
          </a:xfrm>
        </p:spPr>
        <p:txBody>
          <a:bodyPr/>
          <a:lstStyle/>
          <a:p>
            <a:r>
              <a:rPr lang="zh-TW" altLang="en-US" dirty="0" smtClean="0"/>
              <a:t>請先下載安裝過濾器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/>
              <a:t>臺灣期刊論文索引系統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981255"/>
            <a:ext cx="7823200" cy="461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9"/>
          <a:stretch/>
        </p:blipFill>
        <p:spPr bwMode="auto">
          <a:xfrm>
            <a:off x="4470399" y="5276852"/>
            <a:ext cx="7337396" cy="44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096" y="5722575"/>
            <a:ext cx="3709149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69718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 smtClean="0"/>
              <a:t>臺灣期刊論文索引系統</a:t>
            </a:r>
            <a:endParaRPr lang="zh-TW" alt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24" b="3146"/>
          <a:stretch/>
        </p:blipFill>
        <p:spPr bwMode="auto">
          <a:xfrm>
            <a:off x="804189" y="1150321"/>
            <a:ext cx="10390179" cy="54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2622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09600" y="1162375"/>
            <a:ext cx="109728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dirty="0"/>
              <a:t>1.</a:t>
            </a:r>
            <a:r>
              <a:rPr lang="zh-TW" altLang="en-US" sz="3600" dirty="0"/>
              <a:t> 勾選欲匯出書目</a:t>
            </a:r>
            <a:endParaRPr lang="en-US" altLang="zh-TW" sz="3600" dirty="0"/>
          </a:p>
          <a:p>
            <a:pPr marL="0" indent="0">
              <a:buNone/>
            </a:pPr>
            <a:r>
              <a:rPr lang="en-US" altLang="zh-TW" sz="3600" dirty="0"/>
              <a:t>2.</a:t>
            </a:r>
            <a:r>
              <a:rPr lang="zh-TW" altLang="en-US" sz="3600" dirty="0"/>
              <a:t> 選定匯出格式後滙出檔案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/>
              <a:t>臺灣期刊論文索引系統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337" y="2486187"/>
            <a:ext cx="895373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3237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/>
              <a:t>臺灣期刊論文索引系統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165" y="1185363"/>
            <a:ext cx="8369801" cy="516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82985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臺灣期刊論文索引系統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295400"/>
            <a:ext cx="11335224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49782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94103" y="1232116"/>
            <a:ext cx="10972800" cy="4759325"/>
          </a:xfrm>
        </p:spPr>
        <p:txBody>
          <a:bodyPr/>
          <a:lstStyle/>
          <a:p>
            <a:r>
              <a:rPr lang="zh-TW" altLang="en-US" dirty="0" smtClean="0"/>
              <a:t>成功匯入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zh-TW" altLang="en-US" dirty="0"/>
              <a:t>臺灣期刊論文索引系統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981200"/>
            <a:ext cx="12008971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168646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pnhsieh\AppData\Local\Microsoft\Windows\Temporary Internet Files\Content.IE5\6K5PQZMX\01 baby_cute_smile (www.cute-pictures.blogspot.com)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51" y="-2809"/>
            <a:ext cx="10307318" cy="686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60353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391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 dirty="0" smtClean="0"/>
              <a:t>Groups</a:t>
            </a:r>
            <a:r>
              <a:rPr lang="zh-TW" altLang="en-US" sz="6000" dirty="0"/>
              <a:t>群組</a:t>
            </a:r>
            <a:endParaRPr lang="zh-TW" altLang="en-US" sz="5900" dirty="0"/>
          </a:p>
        </p:txBody>
      </p:sp>
      <p:sp>
        <p:nvSpPr>
          <p:cNvPr id="3088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40658" y="1175657"/>
            <a:ext cx="11425695" cy="4587583"/>
          </a:xfrm>
        </p:spPr>
        <p:txBody>
          <a:bodyPr/>
          <a:lstStyle/>
          <a:p>
            <a:r>
              <a:rPr lang="zh-TW" altLang="en-US" sz="3200" dirty="0"/>
              <a:t>一個</a:t>
            </a:r>
            <a:r>
              <a:rPr lang="en-US" altLang="zh-TW" sz="3200" dirty="0"/>
              <a:t>library</a:t>
            </a:r>
            <a:r>
              <a:rPr lang="zh-TW" altLang="en-US" sz="3200" dirty="0"/>
              <a:t> 可以有</a:t>
            </a:r>
            <a:r>
              <a:rPr lang="en-US" altLang="zh-TW" sz="3200" dirty="0"/>
              <a:t>500</a:t>
            </a:r>
            <a:r>
              <a:rPr lang="zh-TW" altLang="en-US" sz="3200" dirty="0"/>
              <a:t>個</a:t>
            </a:r>
            <a:r>
              <a:rPr lang="en-US" altLang="zh-TW" sz="3200" dirty="0" smtClean="0"/>
              <a:t>groups</a:t>
            </a:r>
            <a:endParaRPr lang="zh-TW" altLang="en-US" sz="3200" dirty="0"/>
          </a:p>
          <a:p>
            <a:pPr lvl="1"/>
            <a:r>
              <a:rPr lang="en-US" altLang="zh-TW" sz="2800" dirty="0" smtClean="0"/>
              <a:t>Automatic </a:t>
            </a:r>
            <a:r>
              <a:rPr lang="en-US" altLang="zh-TW" sz="2800" dirty="0"/>
              <a:t>Groups</a:t>
            </a:r>
          </a:p>
          <a:p>
            <a:pPr lvl="2"/>
            <a:r>
              <a:rPr lang="en-US" altLang="zh-TW" sz="2400" dirty="0"/>
              <a:t>Permanent: All </a:t>
            </a:r>
            <a:r>
              <a:rPr lang="en-US" altLang="zh-TW" sz="2400" dirty="0" smtClean="0"/>
              <a:t>References, Trash</a:t>
            </a:r>
            <a:endParaRPr lang="en-US" altLang="zh-TW" sz="2400" dirty="0"/>
          </a:p>
          <a:p>
            <a:pPr lvl="2"/>
            <a:r>
              <a:rPr lang="en-US" altLang="zh-TW" sz="2400" dirty="0"/>
              <a:t>Temporary: Duplicate References, Full Text, Imported References, and Search Results. </a:t>
            </a:r>
          </a:p>
          <a:p>
            <a:pPr lvl="1"/>
            <a:r>
              <a:rPr lang="en-US" altLang="zh-TW" sz="2800" dirty="0" smtClean="0"/>
              <a:t>My Groups </a:t>
            </a:r>
            <a:r>
              <a:rPr lang="zh-TW" altLang="en-US" sz="2800" dirty="0" smtClean="0"/>
              <a:t>按</a:t>
            </a:r>
            <a:r>
              <a:rPr lang="zh-TW" altLang="en-US" sz="2800" dirty="0"/>
              <a:t>右鍵</a:t>
            </a:r>
            <a:r>
              <a:rPr lang="en-US" altLang="zh-TW" sz="2800" dirty="0"/>
              <a:t>Create/Delete Group</a:t>
            </a:r>
          </a:p>
          <a:p>
            <a:pPr lvl="2"/>
            <a:r>
              <a:rPr lang="en-US" altLang="zh-TW" sz="2400" dirty="0" smtClean="0"/>
              <a:t>Group</a:t>
            </a:r>
            <a:endParaRPr lang="en-US" altLang="zh-TW" sz="2400" dirty="0"/>
          </a:p>
          <a:p>
            <a:pPr lvl="2"/>
            <a:r>
              <a:rPr lang="en-US" altLang="zh-TW" sz="2400" dirty="0" smtClean="0"/>
              <a:t>Smart Groups</a:t>
            </a:r>
            <a:r>
              <a:rPr lang="zh-TW" altLang="en-US" sz="2400" dirty="0"/>
              <a:t>智慧群組</a:t>
            </a:r>
            <a:endParaRPr lang="en-US" altLang="zh-TW" sz="2400" dirty="0" smtClean="0"/>
          </a:p>
          <a:p>
            <a:pPr lvl="3"/>
            <a:r>
              <a:rPr lang="zh-TW" altLang="en-US" sz="2000" dirty="0" smtClean="0"/>
              <a:t>根據</a:t>
            </a:r>
            <a:r>
              <a:rPr lang="zh-TW" altLang="en-US" sz="2000" dirty="0"/>
              <a:t>預設的條件自動分類，往後若有新增資料亦會根據此條件自動進行分類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lvl="2"/>
            <a:r>
              <a:rPr lang="en-US" altLang="zh-TW" sz="2500" dirty="0" smtClean="0"/>
              <a:t>Group Set</a:t>
            </a:r>
          </a:p>
          <a:p>
            <a:pPr marL="1219170" lvl="2" indent="0">
              <a:buNone/>
            </a:pPr>
            <a:endParaRPr lang="en-US" altLang="zh-TW" sz="1900" dirty="0"/>
          </a:p>
          <a:p>
            <a:endParaRPr lang="zh-TW" altLang="en-US" sz="37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498" y="5325317"/>
            <a:ext cx="2328740" cy="135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48563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29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/>
              <a:t>Find Duplicates</a:t>
            </a:r>
            <a:endParaRPr lang="zh-TW" altLang="en-US" sz="5900"/>
          </a:p>
        </p:txBody>
      </p:sp>
      <p:sp>
        <p:nvSpPr>
          <p:cNvPr id="325633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10972800" cy="4759325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677" y="1132938"/>
            <a:ext cx="4870339" cy="554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62838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/>
              <a:t>Backup Libraries</a:t>
            </a:r>
            <a:endParaRPr lang="zh-TW" altLang="en-US" sz="5900"/>
          </a:p>
        </p:txBody>
      </p:sp>
      <p:sp>
        <p:nvSpPr>
          <p:cNvPr id="32501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11582400" cy="4759325"/>
          </a:xfrm>
        </p:spPr>
        <p:txBody>
          <a:bodyPr/>
          <a:lstStyle/>
          <a:p>
            <a:r>
              <a:rPr lang="en-US" altLang="zh-TW" dirty="0"/>
              <a:t>Save a Copy</a:t>
            </a:r>
          </a:p>
          <a:p>
            <a:pPr lvl="1"/>
            <a:r>
              <a:rPr lang="zh-TW" altLang="en-US" dirty="0"/>
              <a:t>備份 </a:t>
            </a:r>
            <a:r>
              <a:rPr lang="en-US" altLang="zh-TW" dirty="0"/>
              <a:t>library</a:t>
            </a:r>
            <a:r>
              <a:rPr lang="zh-TW" altLang="en-US" dirty="0"/>
              <a:t>，包括</a:t>
            </a:r>
            <a:r>
              <a:rPr lang="en-US" altLang="zh-TW" dirty="0"/>
              <a:t> [library name].DATA</a:t>
            </a:r>
            <a:r>
              <a:rPr lang="zh-TW" altLang="en-US" dirty="0"/>
              <a:t>資料夾</a:t>
            </a:r>
            <a:endParaRPr lang="en-US" altLang="zh-TW" dirty="0"/>
          </a:p>
          <a:p>
            <a:pPr lvl="1"/>
            <a:r>
              <a:rPr lang="pt-BR" dirty="0"/>
              <a:t>File &gt; Save a Copy...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84" y="2907358"/>
            <a:ext cx="1867478" cy="374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444824" y="316165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/>
              <a:t>書目資訊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444824" y="5266840"/>
            <a:ext cx="3158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/>
              <a:t>File Attachments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7548949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79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900" dirty="0"/>
              <a:t>建立一個 </a:t>
            </a:r>
            <a:r>
              <a:rPr lang="en-US" altLang="zh-TW" sz="5900" dirty="0"/>
              <a:t>New Library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1" y="1371600"/>
            <a:ext cx="900984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0"/>
          <a:stretch/>
        </p:blipFill>
        <p:spPr bwMode="auto">
          <a:xfrm>
            <a:off x="576967" y="3182320"/>
            <a:ext cx="8128000" cy="360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4764952" y="1825235"/>
            <a:ext cx="2209285" cy="461665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從功能列選取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836908" y="1371600"/>
            <a:ext cx="836909" cy="45358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324" tIns="44450" rIns="90324" bIns="44450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912541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b="1">
              <a:noFill/>
              <a:latin typeface="Verdana" pitchFamily="34" charset="0"/>
              <a:ea typeface="新細明體" pitchFamily="18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896405" y="4023367"/>
            <a:ext cx="3295705" cy="1569660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zh-TW" altLang="en-US" sz="2400" b="1" dirty="0"/>
              <a:t>決定您的</a:t>
            </a:r>
            <a:r>
              <a:rPr lang="en-US" altLang="zh-TW" sz="2400" b="1" dirty="0"/>
              <a:t>Library</a:t>
            </a:r>
            <a:r>
              <a:rPr lang="zh-TW" altLang="en-US" sz="2400" b="1" dirty="0"/>
              <a:t>的儲存位置，並為其命名。</a:t>
            </a:r>
            <a:endParaRPr lang="en-US" altLang="zh-TW" sz="2400" b="1" dirty="0"/>
          </a:p>
          <a:p>
            <a:r>
              <a:rPr lang="zh-TW" altLang="en-US" sz="2400" b="1" dirty="0"/>
              <a:t>預設為</a:t>
            </a:r>
            <a:r>
              <a:rPr lang="en-US" altLang="zh-TW" sz="2400" b="1" dirty="0"/>
              <a:t>My EndNote Library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356042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 dirty="0"/>
              <a:t>Backup/Share a Library</a:t>
            </a:r>
            <a:endParaRPr lang="zh-TW" altLang="en-US" sz="5900" dirty="0"/>
          </a:p>
        </p:txBody>
      </p:sp>
      <p:sp>
        <p:nvSpPr>
          <p:cNvPr id="325222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10972800" cy="4911725"/>
          </a:xfrm>
        </p:spPr>
        <p:txBody>
          <a:bodyPr/>
          <a:lstStyle/>
          <a:p>
            <a:r>
              <a:rPr lang="en-US" altLang="zh-TW" dirty="0"/>
              <a:t>Compressed Library</a:t>
            </a:r>
          </a:p>
          <a:p>
            <a:pPr lvl="1"/>
            <a:r>
              <a:rPr lang="zh-TW" altLang="en-US" dirty="0"/>
              <a:t>將</a:t>
            </a:r>
            <a:r>
              <a:rPr lang="en-US" altLang="zh-TW" dirty="0" err="1"/>
              <a:t>enl</a:t>
            </a:r>
            <a:r>
              <a:rPr lang="zh-TW" altLang="en-US" dirty="0"/>
              <a:t>和</a:t>
            </a:r>
            <a:r>
              <a:rPr lang="en-US" altLang="zh-TW" dirty="0"/>
              <a:t>.data</a:t>
            </a:r>
            <a:r>
              <a:rPr lang="zh-TW" altLang="en-US" dirty="0"/>
              <a:t>資料夾壓縮成一個檔案</a:t>
            </a:r>
          </a:p>
          <a:p>
            <a:pPr lvl="1"/>
            <a:r>
              <a:rPr lang="en-US" altLang="zh-TW" dirty="0" smtClean="0"/>
              <a:t>File </a:t>
            </a:r>
            <a:r>
              <a:rPr lang="en-US" altLang="zh-TW" dirty="0"/>
              <a:t>&gt; Compressed Library (.</a:t>
            </a:r>
            <a:r>
              <a:rPr lang="en-US" altLang="zh-TW" dirty="0" err="1"/>
              <a:t>enlx</a:t>
            </a:r>
            <a:r>
              <a:rPr lang="en-US" altLang="zh-TW" dirty="0"/>
              <a:t>)</a:t>
            </a:r>
          </a:p>
          <a:p>
            <a:pPr lvl="1"/>
            <a:r>
              <a:rPr lang="en-US" altLang="zh-TW" dirty="0"/>
              <a:t>To restore: File &gt; Open &gt; Open Library…</a:t>
            </a:r>
            <a:endParaRPr lang="zh-TW" altLang="en-US" dirty="0"/>
          </a:p>
          <a:p>
            <a:endParaRPr lang="zh-TW" alt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334293"/>
            <a:ext cx="3962400" cy="323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083" y="3334293"/>
            <a:ext cx="6428951" cy="323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9791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138659" y="144464"/>
            <a:ext cx="798512" cy="365125"/>
          </a:xfrm>
        </p:spPr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61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" y="4017218"/>
            <a:ext cx="9593451" cy="16738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r>
              <a:rPr lang="en-US" sz="6000" b="1" dirty="0">
                <a:solidFill>
                  <a:prstClr val="white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Cite While Your Write</a:t>
            </a:r>
          </a:p>
        </p:txBody>
      </p:sp>
      <p:sp>
        <p:nvSpPr>
          <p:cNvPr id="5" name="Rectangle 4"/>
          <p:cNvSpPr/>
          <p:nvPr/>
        </p:nvSpPr>
        <p:spPr>
          <a:xfrm>
            <a:off x="9748436" y="4017217"/>
            <a:ext cx="2443565" cy="16738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3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Subject Disciplines</a:t>
            </a:r>
            <a:endParaRPr lang="zh-TW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395" y="1087868"/>
            <a:ext cx="7886806" cy="549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2412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/>
              <a:t>Cite While You Write (CWYW)</a:t>
            </a:r>
            <a:endParaRPr lang="zh-TW" altLang="en-US" sz="5900"/>
          </a:p>
        </p:txBody>
      </p:sp>
      <p:sp>
        <p:nvSpPr>
          <p:cNvPr id="320819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zh-TW" altLang="en-US" dirty="0"/>
              <a:t>在</a:t>
            </a:r>
            <a:r>
              <a:rPr lang="en-US" altLang="zh-TW" dirty="0"/>
              <a:t>Word</a:t>
            </a:r>
            <a:r>
              <a:rPr lang="zh-TW" altLang="en-US" dirty="0"/>
              <a:t>文件</a:t>
            </a:r>
            <a:r>
              <a:rPr lang="zh-TW" altLang="en-US" dirty="0" smtClean="0"/>
              <a:t>快速插入正文</a:t>
            </a:r>
            <a:r>
              <a:rPr lang="zh-TW" altLang="en-US" dirty="0"/>
              <a:t>引用和參考</a:t>
            </a:r>
            <a:r>
              <a:rPr lang="zh-TW" altLang="en-US" dirty="0" smtClean="0"/>
              <a:t>文獻，建立連動關係</a:t>
            </a:r>
            <a:endParaRPr lang="zh-TW" altLang="en-US" dirty="0"/>
          </a:p>
          <a:p>
            <a:pPr>
              <a:lnSpc>
                <a:spcPct val="130000"/>
              </a:lnSpc>
            </a:pPr>
            <a:r>
              <a:rPr lang="zh-TW" altLang="en-US" dirty="0"/>
              <a:t>不要在</a:t>
            </a:r>
            <a:r>
              <a:rPr lang="en-US" altLang="zh-TW" dirty="0"/>
              <a:t>Word</a:t>
            </a:r>
            <a:r>
              <a:rPr lang="zh-TW" altLang="en-US" dirty="0"/>
              <a:t>中編輯</a:t>
            </a:r>
            <a:r>
              <a:rPr lang="en-US" altLang="zh-TW" dirty="0"/>
              <a:t>citations</a:t>
            </a:r>
            <a:endParaRPr lang="zh-TW" altLang="en-US" dirty="0"/>
          </a:p>
          <a:p>
            <a:pPr>
              <a:lnSpc>
                <a:spcPct val="130000"/>
              </a:lnSpc>
            </a:pPr>
            <a:r>
              <a:rPr lang="zh-TW" altLang="en-US" dirty="0"/>
              <a:t>應回到</a:t>
            </a:r>
            <a:r>
              <a:rPr lang="en-US" altLang="zh-TW" dirty="0"/>
              <a:t>EndNote Library</a:t>
            </a:r>
            <a:r>
              <a:rPr lang="zh-TW" altLang="en-US" dirty="0"/>
              <a:t>中編修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112445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/>
              <a:t>Insert Selected	Citation(s)</a:t>
            </a:r>
            <a:endParaRPr lang="zh-TW" altLang="en-US" sz="5900"/>
          </a:p>
        </p:txBody>
      </p:sp>
      <p:sp>
        <p:nvSpPr>
          <p:cNvPr id="321024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EndNote Library</a:t>
            </a:r>
          </a:p>
          <a:p>
            <a:pPr lvl="1"/>
            <a:r>
              <a:rPr lang="zh-TW" altLang="en-US" dirty="0"/>
              <a:t>選取</a:t>
            </a:r>
            <a:r>
              <a:rPr lang="en-US" altLang="zh-TW" dirty="0" smtClean="0"/>
              <a:t>citation(s)</a:t>
            </a:r>
            <a:endParaRPr lang="en-US" altLang="zh-TW" dirty="0"/>
          </a:p>
          <a:p>
            <a:r>
              <a:rPr lang="en-US" altLang="zh-TW" dirty="0" smtClean="0"/>
              <a:t>Word</a:t>
            </a:r>
            <a:endParaRPr lang="en-US" altLang="zh-TW" dirty="0"/>
          </a:p>
          <a:p>
            <a:pPr lvl="1"/>
            <a:r>
              <a:rPr lang="zh-TW" altLang="en-US" dirty="0"/>
              <a:t>將游標停在要插入</a:t>
            </a:r>
            <a:r>
              <a:rPr lang="en-US" altLang="zh-TW" dirty="0"/>
              <a:t>citation</a:t>
            </a:r>
            <a:r>
              <a:rPr lang="zh-TW" altLang="en-US" dirty="0"/>
              <a:t>的地方</a:t>
            </a:r>
          </a:p>
          <a:p>
            <a:pPr lvl="1"/>
            <a:r>
              <a:rPr lang="en-US" altLang="zh-TW" dirty="0" smtClean="0"/>
              <a:t>Insert </a:t>
            </a:r>
            <a:r>
              <a:rPr lang="en-US" altLang="zh-TW" dirty="0"/>
              <a:t>Selected </a:t>
            </a:r>
            <a:r>
              <a:rPr lang="en-US" altLang="zh-TW" dirty="0" smtClean="0"/>
              <a:t>Citation(s</a:t>
            </a:r>
            <a:r>
              <a:rPr lang="en-US" altLang="zh-TW" dirty="0"/>
              <a:t>)  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在</a:t>
            </a:r>
            <a:r>
              <a:rPr lang="zh-TW" altLang="en-US" dirty="0"/>
              <a:t>正文中插入</a:t>
            </a:r>
            <a:r>
              <a:rPr lang="en-US" altLang="zh-TW" dirty="0"/>
              <a:t>citation</a:t>
            </a:r>
          </a:p>
          <a:p>
            <a:pPr lvl="2"/>
            <a:r>
              <a:rPr lang="zh-TW" altLang="en-US" dirty="0"/>
              <a:t>顯示文末</a:t>
            </a:r>
            <a:r>
              <a:rPr lang="en-US" altLang="zh-TW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21284745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</a:t>
            </a:r>
            <a:r>
              <a:rPr lang="en-US" altLang="zh-TW" dirty="0" smtClean="0"/>
              <a:t>EN Library</a:t>
            </a:r>
            <a:r>
              <a:rPr lang="zh-TW" altLang="en-US" dirty="0"/>
              <a:t>，選取擬引用之參考文獻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 smtClean="0"/>
              <a:t>Highlight Citation(s)</a:t>
            </a:r>
            <a:endParaRPr lang="zh-TW" alt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209803"/>
            <a:ext cx="11176000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70588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09600" y="1193370"/>
            <a:ext cx="10972800" cy="4937556"/>
          </a:xfrm>
        </p:spPr>
        <p:txBody>
          <a:bodyPr/>
          <a:lstStyle/>
          <a:p>
            <a:r>
              <a:rPr lang="zh-TW" altLang="en-US" dirty="0"/>
              <a:t>將游標停在擬</a:t>
            </a:r>
            <a:r>
              <a:rPr lang="zh-TW" altLang="en-US" dirty="0" smtClean="0"/>
              <a:t>插入</a:t>
            </a:r>
            <a:r>
              <a:rPr lang="en-US" altLang="zh-TW" dirty="0" smtClean="0"/>
              <a:t>Citation(s)</a:t>
            </a:r>
            <a:r>
              <a:rPr lang="zh-TW" altLang="en-US" dirty="0" smtClean="0"/>
              <a:t>的地方</a:t>
            </a:r>
            <a:endParaRPr lang="en-US" altLang="zh-TW" dirty="0" smtClean="0"/>
          </a:p>
          <a:p>
            <a:r>
              <a:rPr lang="en-US" altLang="zh-TW" dirty="0" smtClean="0"/>
              <a:t>EndNote X7 &gt; Insert Selected Citation(s)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dirty="0"/>
              <a:t>Insert Selected	Citation(s)</a:t>
            </a:r>
            <a:endParaRPr lang="zh-TW" alt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28" y="2667086"/>
            <a:ext cx="10830983" cy="395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7136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Insert </a:t>
            </a:r>
            <a:r>
              <a:rPr lang="en-US" altLang="zh-TW" dirty="0" smtClean="0"/>
              <a:t>Selected Citation(s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3" t="40291"/>
          <a:stretch/>
        </p:blipFill>
        <p:spPr bwMode="auto">
          <a:xfrm>
            <a:off x="406400" y="1444151"/>
            <a:ext cx="11654749" cy="350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04579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3" y="609600"/>
            <a:ext cx="955194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10964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2294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/>
              <a:t>Format Bibliography</a:t>
            </a:r>
            <a:endParaRPr lang="zh-TW" altLang="en-US" sz="5900"/>
          </a:p>
        </p:txBody>
      </p:sp>
      <p:sp>
        <p:nvSpPr>
          <p:cNvPr id="32122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09600" y="2895600"/>
            <a:ext cx="10972800" cy="3235325"/>
          </a:xfrm>
        </p:spPr>
        <p:txBody>
          <a:bodyPr/>
          <a:lstStyle/>
          <a:p>
            <a:r>
              <a:rPr lang="en-US" altLang="zh-TW" dirty="0" smtClean="0"/>
              <a:t>Insert Formatting is On</a:t>
            </a:r>
          </a:p>
          <a:p>
            <a:pPr lvl="1"/>
            <a:r>
              <a:rPr lang="zh-TW" altLang="en-US" dirty="0" smtClean="0"/>
              <a:t>設定立即依指定格式顯示參考文獻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Off</a:t>
            </a:r>
            <a:r>
              <a:rPr lang="zh-TW" altLang="en-US" dirty="0" smtClean="0"/>
              <a:t>時，只會顯示該筆文獻之系統編號</a:t>
            </a:r>
            <a:endParaRPr lang="zh-TW" alt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3" y="1371600"/>
            <a:ext cx="11723121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4457700"/>
            <a:ext cx="884066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16386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EN</a:t>
            </a:r>
            <a:r>
              <a:rPr lang="zh-TW" altLang="en-US" dirty="0" smtClean="0"/>
              <a:t>畫面</a:t>
            </a: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12" y="1032845"/>
            <a:ext cx="10409237" cy="565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0817819" y="5641493"/>
            <a:ext cx="441700" cy="743919"/>
          </a:xfrm>
          <a:prstGeom prst="straightConnector1">
            <a:avLst/>
          </a:prstGeom>
          <a:solidFill>
            <a:schemeClr val="accent1">
              <a:alpha val="5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文字方塊 8"/>
          <p:cNvSpPr txBox="1"/>
          <p:nvPr/>
        </p:nvSpPr>
        <p:spPr>
          <a:xfrm>
            <a:off x="10089399" y="5152969"/>
            <a:ext cx="2102604" cy="461665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調整版面配置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589" y="3409629"/>
            <a:ext cx="2129811" cy="297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658115" y="4511854"/>
            <a:ext cx="2102604" cy="461665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Group Panel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112577" y="4948957"/>
            <a:ext cx="2776779" cy="461665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Reference Panel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12579" y="2686157"/>
            <a:ext cx="2102604" cy="461665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Bibliography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4" name="直線單箭頭接點 13"/>
          <p:cNvCxnSpPr/>
          <p:nvPr/>
        </p:nvCxnSpPr>
        <p:spPr bwMode="auto">
          <a:xfrm flipH="1">
            <a:off x="10019655" y="636988"/>
            <a:ext cx="441700" cy="743919"/>
          </a:xfrm>
          <a:prstGeom prst="straightConnector1">
            <a:avLst/>
          </a:prstGeom>
          <a:solidFill>
            <a:schemeClr val="accent1">
              <a:alpha val="5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文字方塊 14"/>
          <p:cNvSpPr txBox="1"/>
          <p:nvPr/>
        </p:nvSpPr>
        <p:spPr>
          <a:xfrm>
            <a:off x="9291236" y="175430"/>
            <a:ext cx="2642461" cy="461665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顯示</a:t>
            </a:r>
            <a:r>
              <a:rPr lang="en-US" altLang="zh-TW" sz="2400" b="1" dirty="0">
                <a:solidFill>
                  <a:srgbClr val="FF0000"/>
                </a:solidFill>
              </a:rPr>
              <a:t>/</a:t>
            </a:r>
            <a:r>
              <a:rPr lang="zh-TW" altLang="en-US" sz="2400" b="1" dirty="0">
                <a:solidFill>
                  <a:srgbClr val="FF0000"/>
                </a:solidFill>
              </a:rPr>
              <a:t>隱藏搜尋框</a:t>
            </a:r>
          </a:p>
        </p:txBody>
      </p:sp>
    </p:spTree>
    <p:extLst>
      <p:ext uri="{BB962C8B-B14F-4D97-AF65-F5344CB8AC3E}">
        <p14:creationId xmlns:p14="http://schemas.microsoft.com/office/powerpoint/2010/main" val="413730842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r>
              <a:rPr lang="zh-TW" altLang="en-US" dirty="0" smtClean="0"/>
              <a:t>游標停在擬編修的</a:t>
            </a:r>
            <a:r>
              <a:rPr lang="en-US" altLang="zh-TW" dirty="0" smtClean="0"/>
              <a:t>Citation</a:t>
            </a:r>
            <a:r>
              <a:rPr lang="zh-TW" altLang="en-US" dirty="0" smtClean="0"/>
              <a:t>上，按右鍵</a:t>
            </a:r>
            <a:endParaRPr lang="zh-TW" altLang="en-US" dirty="0"/>
          </a:p>
        </p:txBody>
      </p:sp>
      <p:sp>
        <p:nvSpPr>
          <p:cNvPr id="32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 dirty="0"/>
              <a:t>Edit Citation(s)</a:t>
            </a:r>
            <a:endParaRPr lang="zh-TW" altLang="en-US" sz="5900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67" y="2057400"/>
            <a:ext cx="1138372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51840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pPr eaLnBrk="1" hangingPunct="1"/>
            <a:r>
              <a:rPr lang="zh-TW" altLang="en-US" smtClean="0"/>
              <a:t>在正文中提及他人的著作</a:t>
            </a:r>
          </a:p>
        </p:txBody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71600"/>
            <a:ext cx="11015133" cy="4891088"/>
          </a:xfrm>
        </p:spPr>
        <p:txBody>
          <a:bodyPr/>
          <a:lstStyle/>
          <a:p>
            <a:pPr eaLnBrk="1" hangingPunct="1"/>
            <a:r>
              <a:rPr lang="zh-TW" altLang="en-US" sz="4800" dirty="0"/>
              <a:t>提及整本書、整篇文章或整份著作，只要在正文中註明</a:t>
            </a:r>
            <a:r>
              <a:rPr lang="en-US" altLang="zh-TW" sz="4800" dirty="0">
                <a:solidFill>
                  <a:srgbClr val="CC0099"/>
                </a:solidFill>
              </a:rPr>
              <a:t>Author</a:t>
            </a:r>
            <a:r>
              <a:rPr lang="zh-TW" altLang="en-US" sz="4800" dirty="0"/>
              <a:t>和</a:t>
            </a:r>
            <a:r>
              <a:rPr lang="en-US" altLang="zh-TW" sz="4800" dirty="0">
                <a:solidFill>
                  <a:srgbClr val="CC0099"/>
                </a:solidFill>
              </a:rPr>
              <a:t>Date</a:t>
            </a:r>
          </a:p>
          <a:p>
            <a:pPr eaLnBrk="1" hangingPunct="1"/>
            <a:endParaRPr lang="zh-TW" altLang="en-US" sz="1800" dirty="0">
              <a:solidFill>
                <a:srgbClr val="CC0099"/>
              </a:solidFill>
            </a:endParaRPr>
          </a:p>
          <a:p>
            <a:pPr lvl="1" eaLnBrk="1" hangingPunct="1"/>
            <a:r>
              <a:rPr lang="en-US" altLang="zh-TW" sz="4200" dirty="0"/>
              <a:t>In a meta-analysis of female leadership </a:t>
            </a:r>
            <a:r>
              <a:rPr lang="en-US" altLang="zh-TW" sz="4200" dirty="0">
                <a:solidFill>
                  <a:srgbClr val="CC0099"/>
                </a:solidFill>
              </a:rPr>
              <a:t>(</a:t>
            </a:r>
            <a:r>
              <a:rPr lang="en-US" altLang="zh-TW" sz="4200" dirty="0" err="1">
                <a:solidFill>
                  <a:srgbClr val="CC0099"/>
                </a:solidFill>
              </a:rPr>
              <a:t>Vecchio</a:t>
            </a:r>
            <a:r>
              <a:rPr lang="en-US" altLang="zh-TW" sz="4200" dirty="0">
                <a:solidFill>
                  <a:srgbClr val="CC0099"/>
                </a:solidFill>
              </a:rPr>
              <a:t>, 2002), </a:t>
            </a:r>
            <a:r>
              <a:rPr lang="en-US" altLang="zh-TW" sz="4200" dirty="0"/>
              <a:t>….</a:t>
            </a:r>
            <a:r>
              <a:rPr lang="zh-TW" altLang="en-US" sz="4200" dirty="0"/>
              <a:t> </a:t>
            </a:r>
            <a:endParaRPr lang="en-US" altLang="zh-TW" sz="4200" dirty="0"/>
          </a:p>
          <a:p>
            <a:pPr eaLnBrk="1" hangingPunct="1"/>
            <a:endParaRPr lang="en-US" altLang="zh-TW" sz="1800" dirty="0"/>
          </a:p>
        </p:txBody>
      </p:sp>
    </p:spTree>
    <p:extLst>
      <p:ext uri="{BB962C8B-B14F-4D97-AF65-F5344CB8AC3E}">
        <p14:creationId xmlns:p14="http://schemas.microsoft.com/office/powerpoint/2010/main" val="39026477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pPr eaLnBrk="1" hangingPunct="1"/>
            <a:r>
              <a:rPr lang="zh-TW" altLang="en-US" smtClean="0"/>
              <a:t>重要文獻引證作者</a:t>
            </a:r>
          </a:p>
        </p:txBody>
      </p:sp>
      <p:sp>
        <p:nvSpPr>
          <p:cNvPr id="1105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1371615"/>
            <a:ext cx="10972800" cy="5040313"/>
          </a:xfrm>
        </p:spPr>
        <p:txBody>
          <a:bodyPr/>
          <a:lstStyle/>
          <a:p>
            <a:pPr marL="811520" indent="-811520" eaLnBrk="1" hangingPunct="1"/>
            <a:r>
              <a:rPr lang="en-US" altLang="zh-TW" sz="3200" b="0" dirty="0"/>
              <a:t>Several processes have been suggested as causes of the associative-priming effect. In their seminal study, </a:t>
            </a:r>
            <a:r>
              <a:rPr lang="en-US" altLang="zh-TW" sz="3200" dirty="0">
                <a:solidFill>
                  <a:srgbClr val="FF0066"/>
                </a:solidFill>
              </a:rPr>
              <a:t>Meyer and </a:t>
            </a:r>
            <a:r>
              <a:rPr lang="en-US" altLang="zh-TW" sz="3200" dirty="0" err="1">
                <a:solidFill>
                  <a:srgbClr val="FF0066"/>
                </a:solidFill>
              </a:rPr>
              <a:t>Schvaneveldt</a:t>
            </a:r>
            <a:r>
              <a:rPr lang="en-US" altLang="zh-TW" sz="3200" dirty="0"/>
              <a:t> (1971)</a:t>
            </a:r>
            <a:r>
              <a:rPr lang="en-US" altLang="zh-TW" sz="3200" b="0" dirty="0"/>
              <a:t> suggested two: automatic (attention-free) spreading activation and location-shifting.  More recently, a further associative-priming process has been studied </a:t>
            </a:r>
            <a:r>
              <a:rPr lang="en-US" altLang="zh-TW" sz="3200" b="0" dirty="0">
                <a:solidFill>
                  <a:schemeClr val="accent2"/>
                </a:solidFill>
              </a:rPr>
              <a:t>(de Groot, 1984)</a:t>
            </a:r>
            <a:r>
              <a:rPr lang="en-US" altLang="zh-TW" sz="3200" b="0" dirty="0"/>
              <a:t>.</a:t>
            </a:r>
          </a:p>
          <a:p>
            <a:pPr marL="1318750" lvl="1" indent="-788239" eaLnBrk="1" hangingPunct="1">
              <a:buNone/>
            </a:pPr>
            <a:endParaRPr lang="en-US" altLang="zh-TW" sz="2000" b="0" dirty="0"/>
          </a:p>
          <a:p>
            <a:pPr marL="811520" indent="-811520" eaLnBrk="1" hangingPunct="1">
              <a:buNone/>
            </a:pPr>
            <a:r>
              <a:rPr lang="en-US" altLang="zh-TW" sz="3200" dirty="0"/>
              <a:t>        </a:t>
            </a:r>
            <a:r>
              <a:rPr lang="zh-TW" altLang="en-US" sz="3200" dirty="0"/>
              <a:t>作者認為</a:t>
            </a:r>
            <a:r>
              <a:rPr lang="en-US" altLang="zh-TW" sz="3200" dirty="0"/>
              <a:t>Meyer and </a:t>
            </a:r>
            <a:r>
              <a:rPr lang="en-US" altLang="zh-TW" sz="3200" dirty="0" err="1"/>
              <a:t>Schvaneveldt</a:t>
            </a:r>
            <a:r>
              <a:rPr lang="zh-TW" altLang="en-US" sz="3200" dirty="0"/>
              <a:t>夠</a:t>
            </a:r>
            <a:r>
              <a:rPr lang="zh-TW" altLang="en-US" sz="3200" dirty="0">
                <a:solidFill>
                  <a:srgbClr val="FF0066"/>
                </a:solidFill>
              </a:rPr>
              <a:t>重要</a:t>
            </a:r>
            <a:r>
              <a:rPr lang="zh-TW" altLang="en-US" sz="3200" dirty="0"/>
              <a:t>夠</a:t>
            </a:r>
            <a:r>
              <a:rPr lang="zh-TW" altLang="en-US" sz="3200" dirty="0">
                <a:solidFill>
                  <a:srgbClr val="FF0066"/>
                </a:solidFill>
              </a:rPr>
              <a:t>具代表性</a:t>
            </a:r>
            <a:r>
              <a:rPr lang="zh-TW" altLang="en-US" sz="3200" dirty="0"/>
              <a:t>，應該</a:t>
            </a:r>
            <a:r>
              <a:rPr lang="zh-TW" altLang="en-US" sz="3200" dirty="0">
                <a:solidFill>
                  <a:srgbClr val="FF0066"/>
                </a:solidFill>
              </a:rPr>
              <a:t>在正文中引證</a:t>
            </a:r>
            <a:r>
              <a:rPr lang="zh-TW" altLang="en-US" sz="3200" dirty="0"/>
              <a:t>，相對的</a:t>
            </a:r>
            <a:r>
              <a:rPr lang="en-US" altLang="zh-TW" sz="3200" dirty="0"/>
              <a:t>de Groot</a:t>
            </a:r>
            <a:r>
              <a:rPr lang="zh-TW" altLang="en-US" sz="3200" dirty="0"/>
              <a:t>沒有那麼重要，故以圓括弧方式引證。</a:t>
            </a:r>
            <a:r>
              <a:rPr lang="zh-TW" altLang="en-US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838407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標題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mtClean="0"/>
              <a:t>Edit Citation(s)</a:t>
            </a:r>
            <a:endParaRPr lang="zh-TW" altLang="en-US" smtClean="0"/>
          </a:p>
        </p:txBody>
      </p:sp>
      <p:sp>
        <p:nvSpPr>
          <p:cNvPr id="11264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mtClean="0"/>
              <a:t>Edit Citation(s) &gt; Exclude </a:t>
            </a:r>
            <a:r>
              <a:rPr lang="en-US" altLang="zh-TW" smtClean="0">
                <a:solidFill>
                  <a:srgbClr val="CC0099"/>
                </a:solidFill>
              </a:rPr>
              <a:t>Author</a:t>
            </a:r>
          </a:p>
          <a:p>
            <a:pPr>
              <a:lnSpc>
                <a:spcPct val="150000"/>
              </a:lnSpc>
            </a:pPr>
            <a:endParaRPr lang="en-US" altLang="zh-TW" smtClean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3" y="2209800"/>
            <a:ext cx="1143832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2287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CC0099"/>
                </a:solidFill>
              </a:rPr>
              <a:t>Author</a:t>
            </a:r>
            <a:r>
              <a:rPr lang="zh-TW" altLang="en-US" dirty="0" smtClean="0">
                <a:solidFill>
                  <a:srgbClr val="CC0099"/>
                </a:solidFill>
              </a:rPr>
              <a:t> </a:t>
            </a:r>
            <a:r>
              <a:rPr lang="en-US" altLang="zh-TW" dirty="0" smtClean="0"/>
              <a:t>Exclude </a:t>
            </a:r>
            <a:endParaRPr lang="zh-TW" altLang="en-US" dirty="0" smtClean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371640"/>
            <a:ext cx="10419101" cy="5365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667" name="圓角矩形 11"/>
          <p:cNvSpPr>
            <a:spLocks noChangeArrowheads="1"/>
          </p:cNvSpPr>
          <p:nvPr/>
        </p:nvSpPr>
        <p:spPr bwMode="auto">
          <a:xfrm>
            <a:off x="711200" y="3810000"/>
            <a:ext cx="10769600" cy="1752600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</p:spPr>
        <p:txBody>
          <a:bodyPr lIns="120480" tIns="59181" rIns="120480" bIns="59181" anchor="ctr"/>
          <a:lstStyle/>
          <a:p>
            <a:pPr algn="ctr" defTabSz="1217310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2400" b="1">
              <a:solidFill>
                <a:prstClr val="black"/>
              </a:solidFill>
              <a:latin typeface="Verdana" pitchFamily="34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329579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pPr eaLnBrk="1" hangingPunct="1"/>
            <a:r>
              <a:rPr lang="zh-TW" altLang="en-US" smtClean="0"/>
              <a:t>評述發展趨勢，依年論述</a:t>
            </a:r>
          </a:p>
        </p:txBody>
      </p:sp>
      <p:sp>
        <p:nvSpPr>
          <p:cNvPr id="1146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71600"/>
            <a:ext cx="11015133" cy="4891088"/>
          </a:xfrm>
        </p:spPr>
        <p:txBody>
          <a:bodyPr/>
          <a:lstStyle/>
          <a:p>
            <a:pPr eaLnBrk="1" hangingPunct="1"/>
            <a:endParaRPr lang="zh-TW" altLang="en-US" sz="1900">
              <a:solidFill>
                <a:srgbClr val="CC0099"/>
              </a:solidFill>
            </a:endParaRPr>
          </a:p>
          <a:p>
            <a:pPr eaLnBrk="1" hangingPunct="1"/>
            <a:endParaRPr lang="en-US" altLang="zh-TW" sz="1900"/>
          </a:p>
          <a:p>
            <a:pPr eaLnBrk="1" hangingPunct="1"/>
            <a:r>
              <a:rPr lang="en-US" altLang="zh-TW" sz="5300"/>
              <a:t>In </a:t>
            </a:r>
            <a:r>
              <a:rPr lang="en-US" altLang="zh-TW" sz="5300">
                <a:solidFill>
                  <a:srgbClr val="CC0099"/>
                </a:solidFill>
              </a:rPr>
              <a:t>2002, Vecchio </a:t>
            </a:r>
            <a:r>
              <a:rPr lang="en-US" altLang="zh-TW" sz="5300"/>
              <a:t>reviewed the researches on female leadership….</a:t>
            </a:r>
          </a:p>
        </p:txBody>
      </p:sp>
    </p:spTree>
    <p:extLst>
      <p:ext uri="{BB962C8B-B14F-4D97-AF65-F5344CB8AC3E}">
        <p14:creationId xmlns:p14="http://schemas.microsoft.com/office/powerpoint/2010/main" val="1360552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標題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mtClean="0"/>
              <a:t>Edit Citation(s)</a:t>
            </a:r>
            <a:endParaRPr lang="zh-TW" altLang="en-US" smtClean="0"/>
          </a:p>
        </p:txBody>
      </p:sp>
      <p:sp>
        <p:nvSpPr>
          <p:cNvPr id="116738" name="內容版面配置區 2"/>
          <p:cNvSpPr>
            <a:spLocks noGrp="1"/>
          </p:cNvSpPr>
          <p:nvPr>
            <p:ph idx="1"/>
          </p:nvPr>
        </p:nvSpPr>
        <p:spPr>
          <a:xfrm>
            <a:off x="508000" y="1371600"/>
            <a:ext cx="11480800" cy="4759325"/>
          </a:xfrm>
        </p:spPr>
        <p:txBody>
          <a:bodyPr/>
          <a:lstStyle/>
          <a:p>
            <a:pPr marL="486065" indent="-486065">
              <a:lnSpc>
                <a:spcPct val="130000"/>
              </a:lnSpc>
            </a:pPr>
            <a:r>
              <a:rPr lang="en-US" altLang="zh-TW" dirty="0"/>
              <a:t>Edit Citation(s) &gt; Show only in Bibliography</a:t>
            </a:r>
            <a:endParaRPr lang="zh-TW" altLang="en-US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97"/>
          <a:stretch/>
        </p:blipFill>
        <p:spPr bwMode="auto">
          <a:xfrm>
            <a:off x="812800" y="2133600"/>
            <a:ext cx="6725920" cy="398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4038601"/>
            <a:ext cx="3759200" cy="192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4016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52" y="1371600"/>
            <a:ext cx="10257705" cy="501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圓角矩形 11"/>
          <p:cNvSpPr>
            <a:spLocks noChangeArrowheads="1"/>
          </p:cNvSpPr>
          <p:nvPr/>
        </p:nvSpPr>
        <p:spPr bwMode="auto">
          <a:xfrm>
            <a:off x="644350" y="3505200"/>
            <a:ext cx="10430137" cy="1371600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</p:spPr>
        <p:txBody>
          <a:bodyPr lIns="120480" tIns="59181" rIns="120480" bIns="59181" anchor="ctr"/>
          <a:lstStyle/>
          <a:p>
            <a:pPr algn="ctr" defTabSz="1217310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2400" b="1">
              <a:solidFill>
                <a:prstClr val="black"/>
              </a:solidFill>
              <a:latin typeface="Verdana" pitchFamily="34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297889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pPr eaLnBrk="1" hangingPunct="1"/>
            <a:r>
              <a:rPr lang="zh-TW" altLang="en-US" smtClean="0"/>
              <a:t>摘述</a:t>
            </a:r>
            <a:r>
              <a:rPr lang="en-US" altLang="zh-TW" smtClean="0"/>
              <a:t>/</a:t>
            </a:r>
            <a:r>
              <a:rPr lang="zh-TW" altLang="en-US" smtClean="0"/>
              <a:t>改寫原文加註頁碼</a:t>
            </a:r>
          </a:p>
        </p:txBody>
      </p:sp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1371615"/>
            <a:ext cx="10972800" cy="5040313"/>
          </a:xfrm>
        </p:spPr>
        <p:txBody>
          <a:bodyPr/>
          <a:lstStyle/>
          <a:p>
            <a:pPr marL="811520" indent="-811520" eaLnBrk="1" hangingPunct="1"/>
            <a:r>
              <a:rPr lang="en-US" altLang="zh-TW" b="0"/>
              <a:t>Several processes have been suggested as causes of the associative-priming effect. In their seminal study, </a:t>
            </a:r>
            <a:r>
              <a:rPr lang="en-US" altLang="zh-TW">
                <a:solidFill>
                  <a:srgbClr val="FF0066"/>
                </a:solidFill>
              </a:rPr>
              <a:t>Meyer and Schvaneveldt</a:t>
            </a:r>
            <a:r>
              <a:rPr lang="en-US" altLang="zh-TW"/>
              <a:t> (1971, p. 232)</a:t>
            </a:r>
            <a:r>
              <a:rPr lang="en-US" altLang="zh-TW" b="0"/>
              <a:t> suggested two: automatic (attention-free) spreading activation and location-shifting.  ……..</a:t>
            </a:r>
          </a:p>
          <a:p>
            <a:pPr marL="1318750" lvl="1" indent="-788239" eaLnBrk="1" hangingPunct="1">
              <a:buNone/>
            </a:pPr>
            <a:endParaRPr lang="en-US" altLang="zh-TW" sz="3200" b="0"/>
          </a:p>
          <a:p>
            <a:pPr marL="811520" indent="-811520" eaLnBrk="1" hangingPunct="1">
              <a:buNone/>
            </a:pPr>
            <a:r>
              <a:rPr lang="en-US" altLang="zh-TW" sz="3700"/>
              <a:t>        </a:t>
            </a:r>
            <a:endParaRPr lang="zh-TW" altLang="en-US" sz="3700"/>
          </a:p>
        </p:txBody>
      </p:sp>
    </p:spTree>
    <p:extLst>
      <p:ext uri="{BB962C8B-B14F-4D97-AF65-F5344CB8AC3E}">
        <p14:creationId xmlns:p14="http://schemas.microsoft.com/office/powerpoint/2010/main" val="82108891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900" dirty="0"/>
              <a:t>Edit Citation(s)</a:t>
            </a:r>
            <a:r>
              <a:rPr lang="zh-TW" altLang="en-US" sz="5900" dirty="0"/>
              <a:t>：增加頁碼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89" y="1371686"/>
            <a:ext cx="10424583" cy="379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59664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20"/>
          <a:stretch/>
        </p:blipFill>
        <p:spPr bwMode="auto">
          <a:xfrm>
            <a:off x="396069" y="1419652"/>
            <a:ext cx="8283403" cy="519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建立一本圖書</a:t>
            </a:r>
            <a:r>
              <a:rPr lang="zh-TW" altLang="en-US" dirty="0"/>
              <a:t>的</a:t>
            </a:r>
            <a:r>
              <a:rPr lang="zh-TW" altLang="en-US" dirty="0" smtClean="0"/>
              <a:t>書目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327" y="2868056"/>
            <a:ext cx="4799023" cy="230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10000932" y="2406485"/>
            <a:ext cx="1968285" cy="461665"/>
          </a:xfrm>
          <a:prstGeom prst="rect">
            <a:avLst/>
          </a:prstGeom>
          <a:noFill/>
        </p:spPr>
        <p:txBody>
          <a:bodyPr wrap="square" lIns="91276" tIns="45718" rIns="91276" bIns="45718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按右鍵選取</a:t>
            </a:r>
          </a:p>
        </p:txBody>
      </p:sp>
    </p:spTree>
    <p:extLst>
      <p:ext uri="{BB962C8B-B14F-4D97-AF65-F5344CB8AC3E}">
        <p14:creationId xmlns:p14="http://schemas.microsoft.com/office/powerpoint/2010/main" val="39790870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Edit Citation(s)</a:t>
            </a:r>
            <a:r>
              <a:rPr lang="zh-TW" altLang="en-US" dirty="0"/>
              <a:t>：增加頁碼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422400"/>
            <a:ext cx="11379200" cy="401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62826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Edit Citation(s)</a:t>
            </a:r>
            <a:r>
              <a:rPr lang="zh-TW" altLang="en-US" dirty="0"/>
              <a:t>：增加頁碼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1153084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11714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0972800" cy="941387"/>
          </a:xfrm>
        </p:spPr>
        <p:txBody>
          <a:bodyPr/>
          <a:lstStyle/>
          <a:p>
            <a:r>
              <a:rPr lang="en-US" altLang="zh-TW" sz="5900"/>
              <a:t>Remove Field Codes</a:t>
            </a:r>
            <a:endParaRPr lang="zh-TW" altLang="en-US" sz="5900"/>
          </a:p>
        </p:txBody>
      </p:sp>
      <p:sp>
        <p:nvSpPr>
          <p:cNvPr id="32266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在完稿後，另存新檔，再移除功能變數</a:t>
            </a:r>
          </a:p>
          <a:p>
            <a:pPr lvl="1"/>
            <a:r>
              <a:rPr lang="zh-TW" altLang="en-US" dirty="0"/>
              <a:t>建議檔名加上</a:t>
            </a:r>
            <a:r>
              <a:rPr lang="en-US" altLang="zh-TW" dirty="0" err="1" smtClean="0"/>
              <a:t>nocode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  <a:p>
            <a:r>
              <a:rPr lang="zh-TW" altLang="en-US" dirty="0"/>
              <a:t>修改時，請</a:t>
            </a:r>
            <a:r>
              <a:rPr lang="zh-TW" altLang="en-US" dirty="0" smtClean="0"/>
              <a:t>用</a:t>
            </a:r>
            <a:r>
              <a:rPr lang="zh-TW" altLang="en-US" dirty="0"/>
              <a:t>原</a:t>
            </a:r>
            <a:r>
              <a:rPr lang="en-US" altLang="zh-TW" dirty="0" smtClean="0"/>
              <a:t>EndNote</a:t>
            </a:r>
            <a:r>
              <a:rPr lang="zh-TW" altLang="en-US" dirty="0"/>
              <a:t>檔案</a:t>
            </a:r>
          </a:p>
          <a:p>
            <a:endParaRPr lang="zh-TW" alt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616" y="2802556"/>
            <a:ext cx="7581900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10124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153648" y="144464"/>
            <a:ext cx="798512" cy="365125"/>
          </a:xfrm>
        </p:spPr>
        <p:txBody>
          <a:bodyPr/>
          <a:lstStyle/>
          <a:p>
            <a:fld id="{17DD5B90-2C30-41D4-97A6-9561A82B10EF}" type="slidenum">
              <a:rPr lang="en-US" smtClean="0">
                <a:solidFill>
                  <a:prstClr val="white"/>
                </a:solidFill>
              </a:rPr>
              <a:pPr/>
              <a:t>83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4107164"/>
            <a:ext cx="9639947" cy="1673817"/>
          </a:xfrm>
          <a:prstGeom prst="rect">
            <a:avLst/>
          </a:prstGeom>
          <a:solidFill>
            <a:schemeClr val="accent2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marL="510166"/>
            <a:r>
              <a:rPr lang="en-US" sz="6000" b="1" dirty="0">
                <a:solidFill>
                  <a:prstClr val="white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Getting Published</a:t>
            </a:r>
          </a:p>
        </p:txBody>
      </p:sp>
      <p:sp>
        <p:nvSpPr>
          <p:cNvPr id="4" name="Rectangle 3"/>
          <p:cNvSpPr/>
          <p:nvPr/>
        </p:nvSpPr>
        <p:spPr>
          <a:xfrm>
            <a:off x="9841424" y="4107162"/>
            <a:ext cx="2350576" cy="16738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2" tIns="45718" rIns="91272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1383"/>
            <a:ext cx="4789725" cy="1494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2" y="2674653"/>
            <a:ext cx="4774575" cy="86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08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08805" y="929898"/>
            <a:ext cx="10972800" cy="4984051"/>
          </a:xfrm>
        </p:spPr>
        <p:txBody>
          <a:bodyPr/>
          <a:lstStyle/>
          <a:p>
            <a:r>
              <a:rPr lang="en-US" altLang="zh-TW" dirty="0"/>
              <a:t>http://myendnoteweb.com/</a:t>
            </a:r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EndNote Basic</a:t>
            </a:r>
            <a:endParaRPr lang="zh-TW" alt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48" y="1626110"/>
            <a:ext cx="10196513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2671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4988" y="881971"/>
            <a:ext cx="1502781" cy="3395561"/>
          </a:xfrm>
        </p:spPr>
        <p:txBody>
          <a:bodyPr/>
          <a:lstStyle/>
          <a:p>
            <a:pPr algn="r"/>
            <a:r>
              <a:rPr lang="zh-TW" altLang="en-US" dirty="0"/>
              <a:t>稿件範本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846" y="0"/>
            <a:ext cx="8572660" cy="671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8041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選用稿件範本</a:t>
            </a:r>
            <a:endParaRPr lang="zh-TW" alt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669" y="1139529"/>
            <a:ext cx="7274218" cy="571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79304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依範本套打</a:t>
            </a:r>
            <a:endParaRPr lang="zh-TW" alt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39" y="1229613"/>
            <a:ext cx="9472613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1924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513905"/>
            <a:ext cx="7719933" cy="1673817"/>
            <a:chOff x="0" y="2513793"/>
            <a:chExt cx="7719933" cy="1673817"/>
          </a:xfrm>
        </p:grpSpPr>
        <p:sp>
          <p:nvSpPr>
            <p:cNvPr id="8" name="Rectangle 7"/>
            <p:cNvSpPr/>
            <p:nvPr/>
          </p:nvSpPr>
          <p:spPr>
            <a:xfrm>
              <a:off x="0" y="2513793"/>
              <a:ext cx="7719933" cy="1673817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884419" y="2694132"/>
              <a:ext cx="6325849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Thank You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7839856" y="2513905"/>
            <a:ext cx="4352144" cy="167381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718" rIns="91296" bIns="45718" rtlCol="0" anchor="ctr"/>
          <a:lstStyle/>
          <a:p>
            <a:pPr algn="ctr"/>
            <a:endParaRPr lang="en-US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448" y="547343"/>
            <a:ext cx="5886552" cy="560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9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cloud\drive\websites\slidemodel\logo\sebastian\slidemodel-logo-tra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0080" y="3164752"/>
            <a:ext cx="2791845" cy="52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40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500" dirty="0"/>
              <a:t>1. </a:t>
            </a:r>
            <a:r>
              <a:rPr lang="zh-TW" altLang="en-US" sz="5500" dirty="0"/>
              <a:t>文獻類型</a:t>
            </a:r>
            <a:r>
              <a:rPr lang="en-US" altLang="zh-TW" sz="5500" dirty="0"/>
              <a:t>(Reference Type)=Book</a:t>
            </a:r>
            <a:endParaRPr lang="zh-TW" altLang="en-US" sz="55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24" y="1300565"/>
            <a:ext cx="6084241" cy="544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6772860" y="2913681"/>
            <a:ext cx="4417017" cy="360098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lIns="91290" tIns="45718" rIns="91290" bIns="45718" rtlCol="0">
            <a:spAutoFit/>
          </a:bodyPr>
          <a:lstStyle/>
          <a:p>
            <a:r>
              <a:rPr lang="en-US" altLang="zh-TW" sz="2800" dirty="0"/>
              <a:t>EN</a:t>
            </a:r>
            <a:r>
              <a:rPr lang="zh-TW" altLang="en-US" sz="2800" dirty="0"/>
              <a:t>提供</a:t>
            </a:r>
            <a:r>
              <a:rPr lang="en-US" altLang="zh-TW" sz="3200" b="1" dirty="0">
                <a:solidFill>
                  <a:srgbClr val="FF0000"/>
                </a:solidFill>
              </a:rPr>
              <a:t>56</a:t>
            </a:r>
            <a:r>
              <a:rPr lang="zh-TW" altLang="en-US" sz="2800" dirty="0"/>
              <a:t>種文獻類型之書目格式</a:t>
            </a:r>
            <a:endParaRPr lang="en-US" altLang="zh-TW" sz="2800" dirty="0"/>
          </a:p>
          <a:p>
            <a:pPr marL="456303" indent="-456303">
              <a:buFont typeface="Arial" panose="020B0604020202020204" pitchFamily="34" charset="0"/>
              <a:buChar char="•"/>
            </a:pPr>
            <a:r>
              <a:rPr lang="en-US" altLang="zh-TW" sz="2800" dirty="0"/>
              <a:t>Book</a:t>
            </a:r>
            <a:r>
              <a:rPr lang="zh-TW" altLang="en-US" sz="2800" dirty="0"/>
              <a:t> 圖書</a:t>
            </a:r>
            <a:endParaRPr lang="en-US" altLang="zh-TW" sz="2800" dirty="0"/>
          </a:p>
          <a:p>
            <a:pPr marL="456303" indent="-456303">
              <a:buFont typeface="Arial" panose="020B0604020202020204" pitchFamily="34" charset="0"/>
              <a:buChar char="•"/>
            </a:pPr>
            <a:r>
              <a:rPr lang="en-US" altLang="zh-TW" sz="2800" dirty="0"/>
              <a:t>Book Section</a:t>
            </a:r>
            <a:r>
              <a:rPr lang="zh-TW" altLang="en-US" sz="2800" dirty="0"/>
              <a:t>書中章節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zh-TW" altLang="en-US" sz="2800" dirty="0"/>
              <a:t>論文集等類編輯著作中之單篇文章</a:t>
            </a:r>
            <a:endParaRPr lang="en-US" altLang="zh-TW" sz="2800" dirty="0"/>
          </a:p>
          <a:p>
            <a:pPr marL="456303" indent="-456303">
              <a:buFont typeface="Arial" panose="020B0604020202020204" pitchFamily="34" charset="0"/>
              <a:buChar char="•"/>
            </a:pPr>
            <a:r>
              <a:rPr lang="en-US" altLang="zh-TW" sz="2800" dirty="0"/>
              <a:t>Edited Book</a:t>
            </a:r>
            <a:r>
              <a:rPr lang="zh-TW" altLang="en-US" sz="2800" dirty="0"/>
              <a:t> 編輯著作</a:t>
            </a:r>
            <a:endParaRPr lang="en-US" altLang="zh-TW" sz="2800" dirty="0"/>
          </a:p>
          <a:p>
            <a:pPr marL="456303" indent="-456303">
              <a:buFont typeface="Arial" panose="020B0604020202020204" pitchFamily="34" charset="0"/>
              <a:buChar char="•"/>
            </a:pPr>
            <a:r>
              <a:rPr lang="en-US" altLang="zh-TW" sz="2800" dirty="0"/>
              <a:t>Electronic Book </a:t>
            </a:r>
            <a:r>
              <a:rPr lang="zh-TW" altLang="en-US" sz="2800" dirty="0"/>
              <a:t>電子書</a:t>
            </a:r>
          </a:p>
        </p:txBody>
      </p:sp>
    </p:spTree>
    <p:extLst>
      <p:ext uri="{BB962C8B-B14F-4D97-AF65-F5344CB8AC3E}">
        <p14:creationId xmlns:p14="http://schemas.microsoft.com/office/powerpoint/2010/main" val="268834630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Office Theme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7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8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9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0_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_Office Theme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Custom Design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ustom Design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Custom Design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Custom Design">
  <a:themeElements>
    <a:clrScheme name="Violate Vibrant">
      <a:dk1>
        <a:sysClr val="windowText" lastClr="000000"/>
      </a:dk1>
      <a:lt1>
        <a:sysClr val="window" lastClr="FFFFFF"/>
      </a:lt1>
      <a:dk2>
        <a:srgbClr val="34495E"/>
      </a:dk2>
      <a:lt2>
        <a:srgbClr val="E8F3F5"/>
      </a:lt2>
      <a:accent1>
        <a:srgbClr val="160A47"/>
      </a:accent1>
      <a:accent2>
        <a:srgbClr val="60047A"/>
      </a:accent2>
      <a:accent3>
        <a:srgbClr val="9C0F5F"/>
      </a:accent3>
      <a:accent4>
        <a:srgbClr val="C91B26"/>
      </a:accent4>
      <a:accent5>
        <a:srgbClr val="F2671F"/>
      </a:accent5>
      <a:accent6>
        <a:srgbClr val="FAEA23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Lev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evel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488" tIns="44450" rIns="90488" bIns="4445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1354</Words>
  <Application>Microsoft Office PowerPoint</Application>
  <PresentationFormat>自訂</PresentationFormat>
  <Paragraphs>292</Paragraphs>
  <Slides>89</Slides>
  <Notes>25</Notes>
  <HiddenSlides>1</HiddenSlides>
  <MMClips>0</MMClips>
  <ScaleCrop>false</ScaleCrop>
  <HeadingPairs>
    <vt:vector size="4" baseType="variant">
      <vt:variant>
        <vt:lpstr>佈景主題</vt:lpstr>
      </vt:variant>
      <vt:variant>
        <vt:i4>20</vt:i4>
      </vt:variant>
      <vt:variant>
        <vt:lpstr>投影片標題</vt:lpstr>
      </vt:variant>
      <vt:variant>
        <vt:i4>89</vt:i4>
      </vt:variant>
    </vt:vector>
  </HeadingPairs>
  <TitlesOfParts>
    <vt:vector size="109" baseType="lpstr">
      <vt:lpstr>Office Theme</vt:lpstr>
      <vt:lpstr>Custom Design</vt:lpstr>
      <vt:lpstr>1_Custom Design</vt:lpstr>
      <vt:lpstr>1_Level</vt:lpstr>
      <vt:lpstr>2_Custom Design</vt:lpstr>
      <vt:lpstr>3_Custom Design</vt:lpstr>
      <vt:lpstr>4_Custom Design</vt:lpstr>
      <vt:lpstr>5_Custom Design</vt:lpstr>
      <vt:lpstr>Level</vt:lpstr>
      <vt:lpstr>3_Level</vt:lpstr>
      <vt:lpstr>3_Office Theme</vt:lpstr>
      <vt:lpstr>2_Level</vt:lpstr>
      <vt:lpstr>4_Level</vt:lpstr>
      <vt:lpstr>5_Level</vt:lpstr>
      <vt:lpstr>6_Level</vt:lpstr>
      <vt:lpstr>7_Level</vt:lpstr>
      <vt:lpstr>8_Level</vt:lpstr>
      <vt:lpstr>9_Level</vt:lpstr>
      <vt:lpstr>10_Level</vt:lpstr>
      <vt:lpstr>1_Office Theme</vt:lpstr>
      <vt:lpstr>EndNote幫助我遠離抄襲剽竊</vt:lpstr>
      <vt:lpstr>PowerPoint 簡報</vt:lpstr>
      <vt:lpstr>PowerPoint 簡報</vt:lpstr>
      <vt:lpstr>PowerPoint 簡報</vt:lpstr>
      <vt:lpstr>開啟EndNote</vt:lpstr>
      <vt:lpstr>建立一個 New Library</vt:lpstr>
      <vt:lpstr>EN畫面</vt:lpstr>
      <vt:lpstr>建立一本圖書的書目 </vt:lpstr>
      <vt:lpstr>1. 文獻類型(Reference Type)=Book</vt:lpstr>
      <vt:lpstr>PowerPoint 簡報</vt:lpstr>
      <vt:lpstr>3. 檢視書目格式</vt:lpstr>
      <vt:lpstr>Your Turn</vt:lpstr>
      <vt:lpstr>PowerPoint 簡報</vt:lpstr>
      <vt:lpstr>安裝中文版APA Styles</vt:lpstr>
      <vt:lpstr>選用新安裝output style</vt:lpstr>
      <vt:lpstr>設定顯示欄位</vt:lpstr>
      <vt:lpstr>PowerPoint 簡報</vt:lpstr>
      <vt:lpstr>PowerPoint 簡報</vt:lpstr>
      <vt:lpstr>PowerPoint 簡報</vt:lpstr>
      <vt:lpstr>Online Search Natl Chengchi U  連線搜尋政大英文館藏</vt:lpstr>
      <vt:lpstr>PowerPoint 簡報</vt:lpstr>
      <vt:lpstr>Your Turn</vt:lpstr>
      <vt:lpstr>Online Search WoS  </vt:lpstr>
      <vt:lpstr>Find Full Text</vt:lpstr>
      <vt:lpstr>閱讀pdf標註做筆記</vt:lpstr>
      <vt:lpstr>Your Turn</vt:lpstr>
      <vt:lpstr>複製書目格式 Copy Formatted</vt:lpstr>
      <vt:lpstr>Your Turn</vt:lpstr>
      <vt:lpstr>PowerPoint 簡報</vt:lpstr>
      <vt:lpstr>Google學術搜尋 </vt:lpstr>
      <vt:lpstr>PowerPoint 簡報</vt:lpstr>
      <vt:lpstr>中英文書目均可逐筆導入EndNote</vt:lpstr>
      <vt:lpstr>PowerPoint 簡報</vt:lpstr>
      <vt:lpstr>PowerPoint 簡報</vt:lpstr>
      <vt:lpstr>PowerPoint 簡報</vt:lpstr>
      <vt:lpstr>自動滙入EN Library</vt:lpstr>
      <vt:lpstr>PowerPoint 簡報</vt:lpstr>
      <vt:lpstr>自動滙入EN Library</vt:lpstr>
      <vt:lpstr>Subject Discipline</vt:lpstr>
      <vt:lpstr>Academic Search Complete</vt:lpstr>
      <vt:lpstr>以主題詞進行檢索</vt:lpstr>
      <vt:lpstr>勾選最適主題詞  Add到檢索框</vt:lpstr>
      <vt:lpstr>執行檢索</vt:lpstr>
      <vt:lpstr>檢視檢索結果 逐一Add to folder</vt:lpstr>
      <vt:lpstr>檢視Folder</vt:lpstr>
      <vt:lpstr>全選後Export</vt:lpstr>
      <vt:lpstr>Direct Export in RIS Format</vt:lpstr>
      <vt:lpstr>檢索結果自動匯入EN</vt:lpstr>
      <vt:lpstr>PowerPoint 簡報</vt:lpstr>
      <vt:lpstr>臺灣期刊論文索引系統</vt:lpstr>
      <vt:lpstr>臺灣期刊論文索引系統</vt:lpstr>
      <vt:lpstr>臺灣期刊論文索引系統</vt:lpstr>
      <vt:lpstr>臺灣期刊論文索引系統</vt:lpstr>
      <vt:lpstr>臺灣期刊論文索引系統</vt:lpstr>
      <vt:lpstr>臺灣期刊論文索引系統</vt:lpstr>
      <vt:lpstr>PowerPoint 簡報</vt:lpstr>
      <vt:lpstr>Groups群組</vt:lpstr>
      <vt:lpstr>Find Duplicates</vt:lpstr>
      <vt:lpstr>Backup Libraries</vt:lpstr>
      <vt:lpstr>Backup/Share a Library</vt:lpstr>
      <vt:lpstr>PowerPoint 簡報</vt:lpstr>
      <vt:lpstr>Subject Disciplines</vt:lpstr>
      <vt:lpstr>Cite While You Write (CWYW)</vt:lpstr>
      <vt:lpstr>Insert Selected Citation(s)</vt:lpstr>
      <vt:lpstr>Highlight Citation(s)</vt:lpstr>
      <vt:lpstr>Insert Selected Citation(s)</vt:lpstr>
      <vt:lpstr>Insert Selected Citation(s)</vt:lpstr>
      <vt:lpstr>PowerPoint 簡報</vt:lpstr>
      <vt:lpstr>Format Bibliography</vt:lpstr>
      <vt:lpstr>Edit Citation(s)</vt:lpstr>
      <vt:lpstr>在正文中提及他人的著作</vt:lpstr>
      <vt:lpstr>重要文獻引證作者</vt:lpstr>
      <vt:lpstr>Edit Citation(s)</vt:lpstr>
      <vt:lpstr>Author Exclude </vt:lpstr>
      <vt:lpstr>評述發展趨勢，依年論述</vt:lpstr>
      <vt:lpstr>Edit Citation(s)</vt:lpstr>
      <vt:lpstr>PowerPoint 簡報</vt:lpstr>
      <vt:lpstr>摘述/改寫原文加註頁碼</vt:lpstr>
      <vt:lpstr>Edit Citation(s)：增加頁碼</vt:lpstr>
      <vt:lpstr>Edit Citation(s)：增加頁碼</vt:lpstr>
      <vt:lpstr>Edit Citation(s)：增加頁碼</vt:lpstr>
      <vt:lpstr>Remove Field Codes</vt:lpstr>
      <vt:lpstr>PowerPoint 簡報</vt:lpstr>
      <vt:lpstr>EndNote Basic</vt:lpstr>
      <vt:lpstr>稿件範本</vt:lpstr>
      <vt:lpstr>選用稿件範本</vt:lpstr>
      <vt:lpstr>依範本套打</vt:lpstr>
      <vt:lpstr>PowerPoint 簡報</vt:lpstr>
      <vt:lpstr>PowerPoint 簡報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2015-01-21T14:22:06Z</dcterms:created>
  <dcterms:modified xsi:type="dcterms:W3CDTF">2016-05-06T08:26:42Z</dcterms:modified>
</cp:coreProperties>
</file>