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2" r:id="rId2"/>
    <p:sldId id="259" r:id="rId3"/>
    <p:sldId id="260" r:id="rId4"/>
    <p:sldId id="261" r:id="rId5"/>
    <p:sldId id="262" r:id="rId6"/>
    <p:sldId id="263" r:id="rId7"/>
    <p:sldId id="264" r:id="rId8"/>
    <p:sldId id="273" r:id="rId9"/>
    <p:sldId id="269" r:id="rId10"/>
    <p:sldId id="275" r:id="rId11"/>
    <p:sldId id="279" r:id="rId12"/>
    <p:sldId id="280" r:id="rId13"/>
    <p:sldId id="281" r:id="rId14"/>
    <p:sldId id="290" r:id="rId15"/>
    <p:sldId id="291" r:id="rId16"/>
    <p:sldId id="293" r:id="rId17"/>
    <p:sldId id="294" r:id="rId18"/>
    <p:sldId id="288" r:id="rId19"/>
    <p:sldId id="299" r:id="rId20"/>
    <p:sldId id="300" r:id="rId21"/>
    <p:sldId id="301" r:id="rId22"/>
    <p:sldId id="302" r:id="rId23"/>
    <p:sldId id="296" r:id="rId24"/>
    <p:sldId id="282" r:id="rId25"/>
    <p:sldId id="303" r:id="rId26"/>
    <p:sldId id="304" r:id="rId27"/>
    <p:sldId id="305" r:id="rId28"/>
    <p:sldId id="283" r:id="rId29"/>
    <p:sldId id="306" r:id="rId30"/>
    <p:sldId id="307" r:id="rId31"/>
    <p:sldId id="284" r:id="rId32"/>
    <p:sldId id="308" r:id="rId33"/>
    <p:sldId id="310" r:id="rId34"/>
    <p:sldId id="285" r:id="rId35"/>
    <p:sldId id="314" r:id="rId36"/>
    <p:sldId id="326" r:id="rId37"/>
    <p:sldId id="316" r:id="rId38"/>
    <p:sldId id="317" r:id="rId39"/>
    <p:sldId id="318" r:id="rId40"/>
    <p:sldId id="323" r:id="rId41"/>
    <p:sldId id="324" r:id="rId42"/>
    <p:sldId id="286" r:id="rId43"/>
    <p:sldId id="367" r:id="rId44"/>
    <p:sldId id="328" r:id="rId45"/>
    <p:sldId id="287" r:id="rId46"/>
    <p:sldId id="277" r:id="rId47"/>
    <p:sldId id="338" r:id="rId48"/>
    <p:sldId id="330" r:id="rId49"/>
    <p:sldId id="350" r:id="rId50"/>
    <p:sldId id="341" r:id="rId51"/>
    <p:sldId id="342" r:id="rId52"/>
    <p:sldId id="343" r:id="rId53"/>
    <p:sldId id="344" r:id="rId54"/>
    <p:sldId id="345" r:id="rId55"/>
    <p:sldId id="346" r:id="rId56"/>
    <p:sldId id="347" r:id="rId57"/>
    <p:sldId id="348" r:id="rId58"/>
    <p:sldId id="351" r:id="rId59"/>
    <p:sldId id="405" r:id="rId60"/>
    <p:sldId id="395" r:id="rId61"/>
    <p:sldId id="396" r:id="rId62"/>
    <p:sldId id="403" r:id="rId63"/>
    <p:sldId id="399" r:id="rId64"/>
    <p:sldId id="426" r:id="rId65"/>
    <p:sldId id="428" r:id="rId66"/>
    <p:sldId id="429" r:id="rId67"/>
    <p:sldId id="430" r:id="rId68"/>
    <p:sldId id="331" r:id="rId69"/>
    <p:sldId id="352" r:id="rId70"/>
    <p:sldId id="354" r:id="rId71"/>
    <p:sldId id="332" r:id="rId72"/>
    <p:sldId id="357" r:id="rId73"/>
    <p:sldId id="333" r:id="rId74"/>
    <p:sldId id="360" r:id="rId75"/>
    <p:sldId id="361" r:id="rId76"/>
    <p:sldId id="362" r:id="rId77"/>
    <p:sldId id="334" r:id="rId78"/>
    <p:sldId id="363" r:id="rId79"/>
    <p:sldId id="365" r:id="rId80"/>
    <p:sldId id="364" r:id="rId81"/>
    <p:sldId id="335" r:id="rId82"/>
    <p:sldId id="371" r:id="rId83"/>
    <p:sldId id="336" r:id="rId84"/>
    <p:sldId id="372" r:id="rId85"/>
    <p:sldId id="373" r:id="rId86"/>
    <p:sldId id="337" r:id="rId87"/>
    <p:sldId id="368" r:id="rId88"/>
    <p:sldId id="375" r:id="rId89"/>
    <p:sldId id="369" r:id="rId90"/>
    <p:sldId id="370" r:id="rId91"/>
    <p:sldId id="377" r:id="rId92"/>
    <p:sldId id="386" r:id="rId93"/>
    <p:sldId id="387" r:id="rId94"/>
    <p:sldId id="390" r:id="rId95"/>
    <p:sldId id="378" r:id="rId96"/>
    <p:sldId id="406" r:id="rId97"/>
    <p:sldId id="408" r:id="rId98"/>
    <p:sldId id="379" r:id="rId99"/>
    <p:sldId id="410" r:id="rId100"/>
    <p:sldId id="412" r:id="rId101"/>
    <p:sldId id="418" r:id="rId102"/>
    <p:sldId id="411" r:id="rId103"/>
    <p:sldId id="413" r:id="rId104"/>
    <p:sldId id="414" r:id="rId105"/>
    <p:sldId id="415" r:id="rId106"/>
    <p:sldId id="416" r:id="rId107"/>
    <p:sldId id="417" r:id="rId108"/>
    <p:sldId id="419" r:id="rId109"/>
    <p:sldId id="424" r:id="rId110"/>
    <p:sldId id="380" r:id="rId111"/>
    <p:sldId id="425" r:id="rId112"/>
    <p:sldId id="381" r:id="rId11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736" y="-3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82571-7E91-41D2-B918-BEDA3E331B46}" type="datetimeFigureOut">
              <a:rPr lang="zh-TW" altLang="en-US" smtClean="0"/>
              <a:t>2016/5/14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橢圓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BE7529E-983B-4B58-8CE3-22D1AA972A4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82571-7E91-41D2-B918-BEDA3E331B46}" type="datetimeFigureOut">
              <a:rPr lang="zh-TW" altLang="en-US" smtClean="0"/>
              <a:t>2016/5/14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7529E-983B-4B58-8CE3-22D1AA972A4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0BE7529E-983B-4B58-8CE3-22D1AA972A4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82571-7E91-41D2-B918-BEDA3E331B46}" type="datetimeFigureOut">
              <a:rPr lang="zh-TW" altLang="en-US" smtClean="0"/>
              <a:t>2016/5/14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82571-7E91-41D2-B918-BEDA3E331B46}" type="datetimeFigureOut">
              <a:rPr lang="zh-TW" altLang="en-US" smtClean="0"/>
              <a:t>2016/5/14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BE7529E-983B-4B58-8CE3-22D1AA972A4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82571-7E91-41D2-B918-BEDA3E331B46}" type="datetimeFigureOut">
              <a:rPr lang="zh-TW" altLang="en-US" smtClean="0"/>
              <a:t>2016/5/14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BE7529E-983B-4B58-8CE3-22D1AA972A4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23082571-7E91-41D2-B918-BEDA3E331B46}" type="datetimeFigureOut">
              <a:rPr lang="zh-TW" altLang="en-US" smtClean="0"/>
              <a:t>2016/5/14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7529E-983B-4B58-8CE3-22D1AA972A4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內容版面配置區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82571-7E91-41D2-B918-BEDA3E331B46}" type="datetimeFigureOut">
              <a:rPr lang="zh-TW" altLang="en-US" smtClean="0"/>
              <a:t>2016/5/14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內容版面配置區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6" name="內容版面配置區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橢圓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橢圓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0BE7529E-983B-4B58-8CE3-22D1AA972A4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3" name="標題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82571-7E91-41D2-B918-BEDA3E331B46}" type="datetimeFigureOut">
              <a:rPr lang="zh-TW" altLang="en-US" smtClean="0"/>
              <a:t>2016/5/14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BE7529E-983B-4B58-8CE3-22D1AA972A4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82571-7E91-41D2-B918-BEDA3E331B46}" type="datetimeFigureOut">
              <a:rPr lang="zh-TW" altLang="en-US" smtClean="0"/>
              <a:t>2016/5/14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E7529E-983B-4B58-8CE3-22D1AA972A4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內容版面配置區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BE7529E-983B-4B58-8CE3-22D1AA972A4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82571-7E91-41D2-B918-BEDA3E331B46}" type="datetimeFigureOut">
              <a:rPr lang="zh-TW" altLang="en-US" smtClean="0"/>
              <a:t>2016/5/14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直線接點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橢圓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0BE7529E-983B-4B58-8CE3-22D1AA972A4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23082571-7E91-41D2-B918-BEDA3E331B46}" type="datetimeFigureOut">
              <a:rPr lang="zh-TW" altLang="en-US" smtClean="0"/>
              <a:t>2016/5/14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23082571-7E91-41D2-B918-BEDA3E331B46}" type="datetimeFigureOut">
              <a:rPr lang="zh-TW" altLang="en-US" smtClean="0"/>
              <a:t>2016/5/14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橢圓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BE7529E-983B-4B58-8CE3-22D1AA972A4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://static.apple.nextmedia.com/images/apple-photos/apple_sub/20100920/large/20fx06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/>
        </p:blipFill>
        <p:spPr bwMode="auto">
          <a:xfrm>
            <a:off x="-10709" y="27384"/>
            <a:ext cx="9129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.epochtimes.com/assets/uploads/2007/09/7090409224218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67" y="4005064"/>
            <a:ext cx="3969391" cy="25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062406" y="188640"/>
            <a:ext cx="3098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2016-05-17 </a:t>
            </a:r>
            <a:r>
              <a:rPr lang="zh-TW" altLang="en-US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政大 禁歌演講唱</a:t>
            </a:r>
            <a:endParaRPr lang="zh-TW" altLang="en-US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653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://static.apple.nextmedia.com/images/apple-photos/apple_sub/20100920/large/20fx06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/>
        </p:blipFill>
        <p:spPr bwMode="auto">
          <a:xfrm>
            <a:off x="-10709" y="27384"/>
            <a:ext cx="9129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.epochtimes.com/assets/uploads/2007/09/7090409224218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67" y="4005064"/>
            <a:ext cx="3969391" cy="25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84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x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farm3.static.flickr.com/2616/3974150521_a09a96cc73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4624"/>
            <a:ext cx="388843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user\Downloads\下載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36912"/>
            <a:ext cx="3951570" cy="395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1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9" descr="C:\Users\user\Downloads\IMG_579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3" b="50000"/>
          <a:stretch/>
        </p:blipFill>
        <p:spPr bwMode="auto">
          <a:xfrm>
            <a:off x="0" y="297913"/>
            <a:ext cx="9144000" cy="615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18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AutoShape 2" descr="data:image/jpeg;base64,/9j/4AAQSkZJRgABAQAAAQABAAD/2wCEAAkGBxIQEhUSEhMVFhUWGBoXGBcYGBgWGBcXFhcWFxgaGRcYHSggGBolHRgVIjEhJSktLi4uGCAzODUtNyktLisBCgoKDg0OGhAQGy0lICUtLS8tLS0tLS0tLi0tLS0tLS0tLS0tLS0tLS0tLS0tLSstLS0tLS4tLS0tLS0tLS0tLf/AABEIAOAA4AMBIgACEQEDEQH/xAAcAAEAAgIDAQAAAAAAAAAAAAAABQYHCAIDBAH/xABEEAACAQMBBAYDDgQFBQEAAAABAgMABBEhBQYSMQcTIkFRgWFxkRQWIzI0QlRyc4KTobPSUmKSsQgVM2PBJENTdMKD/8QAGgEBAQEBAQEBAAAAAAAAAAAAAAECAwUEBv/EACwRAQEAAgIBAgMHBQEAAAAAAAABAhEDIRIEMbHB8BNBUWGh4fEyQnGBkSL/2gAMAwEAAhEDEQA/AMl7s7v2bWdszWtuSYIiSYoySTGuSTw6mpL3uWX0S3/Bj/bTdX5Fa/YRfprUpQRfvcsvolv+DH+2nvcsvolv+DH+2pSlBF+9yy+iW/4Mf7ae9yy+iW/4Mf7alKUEX73LL6Jb/gx/tp73LL6Jb/gx/tqUpQRfvcsvolv+DH+2nvcsvolt+DH+2pSlBr1/iB3bjt5re4hjVElVkYIoVQ8ZBGg0yVY/0msRVtZ0xbE917LmAGXhxMnjlM5x61LCtVWqjjXbbNhs6d/PlyrqpQWLZu0YREwZEDxqCmQDxnJDZJHgRUd7qM8ys4UajIVVUcI9AFR9d1vIFOSPVWPDW9LtnTbe0LFNncaW9vxBcD4NOL1k4zVG2HtoXgFsLaAO7Y4xGnYQYyeWrGqsdqFwwbkdFXPxR6679y74W95E2RgsASfA1z8b43bW+2wO6m7ttx8LW0JAX50SHUesVaZN37JQSbW2AGpPUx/tqK3f2grStjGgHlVjMYkIY6qOQ7s+J8auPsmXug5d3LJ0Mktpboi9oDqkGi65YgflWtu9Vy19NLcRW4jgQkKEjCqqZ0LYAyx51tXtKy69DGxwp547x4Vizpl2jb2NotlEqh5QeyPmpplj661jvYwHivjLXfDCWIUcydKsg3QfhB6xOI8gTit5ZzH3SS1VVSvuBVin3SnUc1J8Ac1E3ez5Ijh1I9dJnjfY1Wy+4FtZ3thbzm1tyxQK/wADH8dOy3zfEVIby7v2a2dyy2tuCIJSCIowQRG2CDw6GqB/h22xlLmzY/FKzJ6m7LjyIU/eNZS3p+RXX/ry/ptXPWqV93V+RWv2EX6a1KVF7q/IrX7CL9NalK6IUpSgUpSgUpSgUpSg4yRhgVYZBBBB5EHQitNt6tjNZXc9sf8AtSFQe8rzQ+akVuXWvn+InY/VXUN0o0nQox/nix/dWHsNWDEIFMV8NKD7mma+ClBy4q418pQX/o23teG54JZOzIACWPevLJNZv2bv3aniLTRrEg+MWHaPoHeP71qlX2seHfS7bMb29LdpaRnqSJZyOygOQvgXI5ernWvO19rS3czzzOXkc5JP5ADuA7hXiggZyFRSxPJVBYnyGtXrd7oj2ndYZohAh+dMeE4+oO17cVuTSKVbXBRgw5g1kzdOUT6leNz548quO7/QZaRYa7mknb+Bfgo/yyx9orJOyNh21ovBbwxxj+VQD7eZrnyY+TWN0ouy90Hk7RiC+luz+XOpVuja1l/1yz/yjsj28/7VdqVMeOQuVRux9gWtmOG3gji+qoBPrPM1x3p+RXX2Ev6bVKVF71fIrr7CX9Nq6Mm6vyK1+wi/TWpSsCydNxgt4YLW2BaOJEMkp04lRVOEXUjIPMir50Q76SbVt5TOV66KTDcI4RwOMocd3Jh92rZoX6lKVApSlApSlApSlAqj9MmxPdezJsDLw4mTTXsfGx61LVeK4TRB1KsMqwII8QRgig0hYV8qY3n2O1ldTWzZzE5UE9680bzUqfOpro93Ik2pMFwyxA9p8e3B8auVkmxXLbY1zJw9XBK3Hkrwox4gDgkYHKuO09lTWz9XNGyMNcMMc63LsNnxQIiRoFVFCLgclXkKj9v7r2t8pWeJW9ONfbWZavTTjhrutrSSRuGNGdj81VLH2AVslYdC+zkctJ1kgJyEJ4VHrx2j7avOydi21ovDbwxxD+VQPaeZrWxrbu/0QbTusF4xboe+U4b+gdr24rJW7/QXZRYa6lkuG/hHwcfsHaPtrLFKbRG7I2Da2g4beCOIfyqAfM8zUlSlQKUpQKUpQKi96vkV19hL+m1SlRe9XyK6+wl/Tag01IrI3QVtz3NtERMcJcL1ev8AGO0n58Q86x7Hw/OBx4jmP+D6q9UEbwuksTBirB0ZTyZSGGRzByBWqN0KV4tibRW6t4p15SIr+rIyR5HIr21kKUpQKUpQKUpQKUpQYn6R+i6XaV+k8LpGjIFlLZyCpwOFQNSVP5VkPdvYUVjAsEQ7KjnjU+k1K0oFKUoFKUoFKUoFKUoFKUoFKUoFRe9XyK6+wl/TapSover5FdfYS/ptQai7OvRFnOdR6Cvmp51Zdm7qrdx9ahCNz7Bxn08DHl9Uiu3dDd1JRlwr8QHIAlcj2g+XdVkTZU0CmNYw650ZAFkHr04G9RANYyy76bkXzoXvZBayWcx+Et30JBGYpMlTr6Q49lZErBe4O8gg2lHEz6SgxMpypDHVMo2q6jGhI17qzpVxvTNKUpWkKUpQKUpQKUpQKUpQKUpQKUpQKUpQK6RdJnh41znhxkZDYzg+Bx3V2OuQRrr4c6w/vLsu7huSJGOH1WRdOsCnQsRorDI9vhXbh4pyWy3SxmKlVbdTbM0nDDIOMqDmTQHA+KWU8/DI9GnfVprnnhcbqoUpXTdXKRKXkdUQalmIUAeknQVkd1RG90qrY3RYgDqJRkkAZMbAc6x/vf01W0GUsV90P/G2ViH/AC/lj11hfebey82geK6mZxzVB2Yx6kGnt1q6HbupftDcIyMwOmca5GNdO+s1x7QjePiwc45gYIPqrA+7t8IZkY4ABGT3VkK93tVCpROPTUqe7/kVyzl26Y3pTd7biRLrrA3bVgyOBhsqcqT3ZBxW0u7e1VvLWG5XlLGreokajyOa1g3o2tBdYKnX1YIPh6ayx/h6231lrLaMe1A4Zfs5cn8mDe0VrH2YrLNKUrSFKUoFKUoFKUoFKUoFKVX9rb0xwScGCyoMyuOUYOgA/iYnOg8KznnjhN104uLPlusJtYKV1wTLIodGDKwyCNQQa8V/tuCCWOGWQI8gPDnODggYzyBye+t4zy9u2LNdPLtPbwjDcOMKxjkZtOqYj4NmGP8ATJ+d6c+NN2tti4UoxCzR6PGSOIekj/kaHn314d7rAqfdEQXjxwOJCojkTIxGyn4zEk8JyNdM61WrDZ7hhLa8arwGa3Lg6FcCSJ8NhVbT42TjQYxX1Y8eGWH19ft+sXi424pYx26meQcwhwifXkPZHqGT6Kht7NlTyW5ldgZIwxxGSqhTgkjOcuoB10yCdO6rFseeKSFXg4eAjTg0XPfjzr1yMACWIA788q4zPwy6nsMebkWd3xROMrDwSmMuoYDjaM66hjxEZGudPTV/kmEacUjKoAyzHsqMczqdBUNtHeSKJSI8Ngady+Xj5VjjfHaUl1GetkGO5BoCfqiuXN6iZ5b0142pDe3pot4cpYr17/8AkbKxD1fOfywPTWGd5d7LvaDcVzMzjuT4qL6kGntya8227AwsM/OGfVXgtbV5nWONSzuQqgd5NXGzW2bHo2Rsqe9kEVvGXY+HIDxJ7hVnuOjK6it3uJSFUBiBjJbhB19WlZ76PtzYtl2wjABlbWR+8t3gHwFSe9kQNlc5A0glx6PgmqW2r0xt0O7q2Fxa9a6iVtA6uPinHh4GrDtzonsbjBj4oGHIodPYa8fRpfW/DB1TDiaFEcDvZVGpHjnNZLrMWsHbQ6DnLdibTvJx/arRu1uSdkTwSxsWVgYpvAhscJ8mA9tZJrhJGGGCMitaTbnSvgr7RClKUClKUClKUCldN1crEvG2ijGTzxk4yfAeJ7qq+9O87pxwW6sZhjLDBwpwMgfOOo0HLnWc85hj5V14eHPmzmGLv3q24yK8NuyrJjDSMQqxltFUE6GQ9w7uZxVQ2ZexjhV+NOr6z4L4zoVXLOSdWLhjkHTs6YxXWj5PA4AkiUqyECQBjq0qrylbGjLz/hry36EhiiyBwuVwOJ47Y6N1x71xqo+MBnPdXl5558mfX/Pl9fx+j4fT8fDx+F/3fn/j4fGU2Dt+S1l6tBJMhBkkJZGypx8JEBjHPlzOeQNXaXZlrfmK5KlynxCeJcYYEhkb0jvFVKTdnqIlitnLzfKC66ZVAQgHPhL8WPA8OcaVc7GV0QSSygxlQw40Ecgzj42DjOuOQ1r1uDivDxS+Xfw/J4XrebDl5blhNT4/m9W07JbiJ4n+K6lT6M8j6xzqIs93beCFRMcqg4mBdxFx/OfhZsa6nByNa8u8G+iQIrQRNPxErldFBAUgE89QWx9U1HTWF1d3TEiQ2zpglmChOLBHVj+JSAdVzkHWtzLKTUr5FjO0uvs3l2eUduFuqypCF1zgFdDjIx3VrLe7+380nHPO76/EOFVfQEXAGK2e3e2FFZRlIs9puNtTjiPPhHzR6K166ad2PcV+ZEGIrnMq+AfI6xR5kN96s6l6ojPfyzY448geDEVyG+oJ7VumBy1Y1TuGvorH2WK+VSG19qvcuXfA8AOQq1dD80Ed91twyqI1yCxwB4n2VRhXFvTW7j1qJL22v3W3zj2pNKLXJhhwGcgjjJ5YB1xpUlvY/FaXSjkLeUsf/wA2wKxz0Q7Wt4I47K1+FuJD1k7gHgjHfljzI5ACslbyxhbG6A/8Ex9ZMbVidtXpjPdXo8ksjb31vMzI0UbvG3McSKTjxGSay7a3KyKGU5FeHdb5Fa/+vF+mtUzpH23LscpcwLlHbDr83P8Ax66qMj15NobQSBeJyBWM9m9NtpImZFMbjmpyc+ojQ1j7pE6SGvuxbllTvPIn0D0VexmzdDfGG+uLiBGBMXC4x3q2Qceogf1CrZWqXRPt73FtKF2OEkPUufRJgAn1Nw/nW1tPbpClKUCldF9dCGNpGBKqMnhGSAOZx3451HTbcCyKpA4HUNHJxDhdfn4PLiXsnHeCccq1MbfYSzsACTyGtfIpQwDKcggEEagg+FQ0u0HhkVSGljl1iZSuQ3PgYkgEEaqfQc91RfX9TIbQOsazAiPqmJNvKdQCe4MeQ8QR31ucVolb266mbgkkBjuOyo04o3xjzVvE8iPTVNt7H3JOIGIPCxKSEnhYcOWDE/FYJzXkwx34NWTZO3IFiC9UfdAJV4UBd+sU4OWPdnUMx5V2nYj3UIW8OPhWk4QQSqHOEL+IzzHhXL1Pp/Od9Wfr9fi+v0nqfsbZf6b7/Xy/lQrmLrWhSJAbhwQjJIwUBSOrc5GRpnQnTh1q1bvbuyIGnldoOtj+HBIZ3OSxZyw4Y+bDCjka6NkX1raRSLZlZHUgSTSZUDiyqN6UB07Ompq0bGu3uoo5WBUFSJI2UEMSBgg+HPlz4jnlpx9PxfZTys7+Dt631323/jD+mfr+34T5o2DbMFuiQ24aUIRGdckDUrqdWBwwGPDzrrfZklzddaHV7YjQk5GGwGRV8Dw+rl31K7J3dgtizIuWYKpJ1OIySnPvGRr6BUuBXe3d285D7I3dht1A1YgDVsnUcjgk68/aamKUqBVN6Vt2P8xsHVVzNF8LF48Sg5X7y5Hsq5UoNKCK4Bav3SxuyLC+fgXEU2ZY/AcR7aj1MfYwqkMK2jpC18ZM12muNBlfoj3t2ds1GEuVlk1eQg4AGcKCOVZh2tfrcbNuJUB4Ht5SuRgkdW2Dg8q1w3F3Z/zC7ihz2Mcbn0A6jWtlt4oVjsLhFGFW3lAHoETVz1219zr2JdpDs+3kcgBbeI+yJa1o3s3uuLq5lfrCYySBG2qcI5dk9/prntjfa8uoIoGfhjjRUwunEFUAZ8hVZOtak/FNuhvYK416CtOGqjpU1uDuTtkX1jb3GdXQcX1xo35g1qJwVnT/AA87azHPZMfiETR/VfsuPJgD96pkrMdQt5tORJSmO0vbCDUyw8iUz89T83v08amqid5LB5ovgQBOp+DfPCYz3nODp4jvrXHrfYitm7YxJws/WdZw54clRxAhJEGuEbBDKT2SPAk1DXNgqXIsy4PWEOnCWRLWTU4VNVJYZIU88NnQ1KbH2mYslIJHWbLBUUFknU8M0bnQAcXaBOmrVIRbLeSCMXjgSLIsjFSoyVYlFZgBnAwNK+ny8Lb9fUEDZTzXcDWkqMS7ydXOgxCvV/EZDzUcSnTuzpUrabAlmhRbgrAvZYwwBRh114mk1JORnT867r/b8VuGhgQcSAnhACoApHHjlqAQcemoqwhur5AZTqhZclSiODkq3CPDBUr4MK5Zc1/tmkTX+fxO06QAGWMHPEBGCwyCSWwSq4GTjkRjNR/uW5vXSRi8acGShyoSQqeEj+MjiGoONDnkBUza7vwpI0pXidubHHeMHQaHPM1K1xVAbO3UgilknIy8mOJdRH3E4Tkdddc93hU+KUqBSlKBSlKBSlKCi9MG7fu6wZ0GZbfMqeJAHwi+a/morWdq3RIzWrPSTu1/l17JEoxE3wkX1GJ7P3TkeoCtRKqBrpd67nrzY1qia3Z29LYzLNEdRzHcR4Vm5ulmyurSeJyY5WgkUAjQsY2AGeXOtfoxXNca55YP9tPzrFx72u3WWOlfOI12cOg8q48NbR8DGnFX3hr6FqD4Gq2dGe3fcW0IJGOEZurf6snZyfQDwnyqv7O2XNctwQRPK3gilsevGg86yDsHoZ2hPgzGO3QjXiPHJ5Iug82FLBsXSumyiZI0Rm42VQCx0LEDBJHprurKoWLaEELtawqBIAXCAcKljljryzkjP1hUBd7NuNqQASExlSOFsFAeIDJ4eZZSoI7u1Vsn2VFJIJXUFhy8M+JA+MfXnHdXtq7+8ReztiRRYYgNIFALkAEkLwk6d5GM+OBUmBX2lQKUpQKUpQKUpQKUpQKUpQKx102bte67MXCD4W2y3pMTY4x5YDeXprItcZYwwKsAQQQQeRB0INBpg4rz8NWffnd07Ou5bfXhU5jJ7421X2cvKq2RW0fRXBzzrnXBxpQcwdBXr2Zsqe6bggieVvBFLY9ZGg86z/uV0WbNW3hmljM7yRI56w5UFlDaIMDv76yJaWkcKhIkRFHJUUKB6gBips0192D0L38+GnaO3X0nrJP6F0Hm1ZG2H0PbOt8GUPcN/uHC/wBC4HtrIdKm1eeysYoFCQxpGo5KiqgHkoxXopSoFKVC757X9xWU9x3oh4frnRfzIoPmzt7rG4ZkjuYi6sVKluFsqSDo2M6g1NA1peXx5d9TWx98L+0PwF1Mo/hLF0/ofI9gq6TbbelYN2D013AH/VQRuo5uhMZ/pOQav+wOk3Z95gBpImOgEqcIPjhhlfzqKudK64J0cZRlYeIIP9q7KBSlKBSlKBSlKBSlKBSlKDFvTxu319sl4g7dvkP6YnIz/S2D6i1YA4a3Lu7ZJUaNwGR1KsD3gjBrVzaG5d0l7JYxRvK6NoQOcZ1R2PIZHj3g1qIq3DXpsdmS3HGIY3corO/CMhVAJJY8hoDzrMm6nQoBiTaEgP8AsxE4+9JzPqA8zWRdq7KgtdnXMVvEkSCCXsooUf6banHM+k0tHs3V+RWv2EX6a1KVF7q/IrX7CL9NalKypSlKBSlKBWJP8Qm2OCCC0B1lcyN9SLAAPrZgfumst1rL0xbY907SlAOVhxCvhldWx94n2VYlUVq7IXAPxeI+nUewc64UBqichtl4lacg4+Yo7CD+bHf/ACjzNZAWSLqQYeFU0XjPZz/KoXX7q/lWLFkZuFWbCj2DxOPGssbt7OgYKwzoNC5+KMch3DyrhyN4oDaFpdQJ18DvCv8AGGMbH6qodB7Se+ueyelnadsQJWWdR3SLhv61x+YNZHu1hMYHZY8hnkPVVK2/Z2sMZZyAT34yTjwHhUxz10txWnYnTXayELcwSwk47S4lT8sMB5GsgbI2/bXYzBMj+gHBHrU61q1YWct1cBYVOpHkM8zW0GzNgwpGgMa8QAyca59ddN9s6TFK4quNBVQ3w34GzGXrYTIhOMowDD7raH2itIuNKqOxukrZl1gLcCNv4ZR1Z/PQ+Rq1xSq4DKQwPIggg+YoOdKUoFKUoFfAo541NfaUCover5FdfYS/ptUpUXvV8iuvsJf02oG6vyK1+wi/TWpSovdX5Fa/YRfprUpQKUpQKUpQeLbO0FtoJZ25Roz/ANIyB51p/cStIzO5yzEsx8WY5Y+0mthenXbPUWCwA9q4fh+4naf/AOR96tdjViV8pX2voqjlC2DnGfRUzJevKAQxAUfFBwor6bOG3UGUmSQjPVroqE8uNuZPoFRF3cGRskADuA0AHoFc7PJr2Wvdrenqj8NlgNBry1151LXAO1LhUtgHkx4ZVM+PprG4rNnQptm1t4XEskcbMQBkgE4rGWEl2syXbcXcePZ6Zc9ZM2rMeQ9Aq4V0Wt3HKMxurD0HNd9dJr7kpWJenG0JiDj5pzWWHcAZOgFYO6Y974pv+niYNr2iNQMd2aUjETkmvdsnbt1aHit55Ij/ACMQPNfinzFR7NXDirowylsTppvotJ0jnHjjq29o0z5Vfth9MWz59JhJbt/OAyeTpn8wK1vzXbEamhuNs7aEVwnWQyJInLiUhhnw0769VVPot2V7l2bApGGcda3rk7X9sVbKy0UpSgVF71fIrr7CX9NqlKi96vkV19hL+m1A3V+RWv2EX6a1KVWd2d4LNbO2Vrq3BEEQIMsYIIjXII4tDUl747L6Xb/jR/uoJSlRfvjsvpdv+NH+6nvjsvpdv+NH+6glKVF++Oy+l2/40f7q4Tbz2KqWN3b4AJ0ljJ0GdBxa0GEOnXavXX4iHKBAv3nwzflweysa4r27a2obqeSdyOKV2cjPLiOQPIYHlXh4h4j21UMV32xAPERnHd4108Y8R7a+8Y8R7aUWyDYwmC9rLMeSjCjxye/FeHePYYtCF4wxPPAwo9GeZrwf51JhFD4EYwuD4nJPrqx7n2Avpy9xcwqAfjTSKPYCRXLWUb3Kqb2j8+EgHlkYr0bM2gbd1YKpKtxajOR3is3baTZaBFM0EzDQASR8I9J7VV+83e2fdOCZ7eIAYwssYz6T2qef3WHj+Dy3PSQXVVtYSJPBRjX0AamsobpXO0pYQ1yiox5A6HHpFdG69lsfZ6/Az2vGcZcyxljj08WlWD3x2X0u2/Gj/dVmETaD3r3bu7uFkW64MjuyB+Va2bXskhdo1k6wqSCVGF000J51tc28VkRg3dtr/vR/urXfpQ2XbwXRe3midJMt2HVsHv8AinStyaS9qMaCuTEeIr4MeI9tbZfVFS27uyjd3ENsP+66oT4KT2j5Lk+VRikeI9tZD6FRAL8zTSxIsMZI43VMs54RjJ1IHFUqtjI0CgKBgAAAeAGgrlUX747L6XbfjR/up747L6Xb/jR/urKpSlRfvjsvpdv+NH+6nvjsvpdv+NH+6glKi96vkV19hL+m1PfHZfS7f8aP91Ru828Fm1ncqt1bkmCUACWMkkxtgAcWpo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4" descr="data:image/jpeg;base64,/9j/4AAQSkZJRgABAQAAAQABAAD/2wCEAAkGBxIQEhUSEhMVFhUWGBoXGBcYGBgWGBcXFhcWFxgaGRcYHSggGBolHRgVIjEhJSktLi4uGCAzODUtNyktLisBCgoKDg0OGhAQGy0lICUtLS8tLS0tLS0tLi0tLS0tLS0tLS0tLS0tLS0tLS0tLSstLS0tLS4tLS0tLS0tLS0tLf/AABEIAOAA4AMBIgACEQEDEQH/xAAcAAEAAgIDAQAAAAAAAAAAAAAABQYHCAIDBAH/xABEEAACAQMBBAYDDgQFBQEAAAABAgMABBEhBQYSMQcTIkFRgWFxkRQWIzI0QlRyc4KTobPSUmKSsQgVM2PBJENTdMKD/8QAGgEBAQEBAQEBAAAAAAAAAAAAAAECAwUEBv/EACwRAQEAAgIBAgMHBQEAAAAAAAABAhEDIRIEMbHB8BNBUWGh4fEyQnGBkSL/2gAMAwEAAhEDEQA/AMl7s7v2bWdszWtuSYIiSYoySTGuSTw6mpL3uWX0S3/Bj/bTdX5Fa/YRfprUpQRfvcsvolv+DH+2nvcsvolv+DH+2pSlBF+9yy+iW/4Mf7ae9yy+iW/4Mf7alKUEX73LL6Jb/gx/tp73LL6Jb/gx/tqUpQRfvcsvolv+DH+2nvcsvolt+DH+2pSlBr1/iB3bjt5re4hjVElVkYIoVQ8ZBGg0yVY/0msRVtZ0xbE917LmAGXhxMnjlM5x61LCtVWqjjXbbNhs6d/PlyrqpQWLZu0YREwZEDxqCmQDxnJDZJHgRUd7qM8ys4UajIVVUcI9AFR9d1vIFOSPVWPDW9LtnTbe0LFNncaW9vxBcD4NOL1k4zVG2HtoXgFsLaAO7Y4xGnYQYyeWrGqsdqFwwbkdFXPxR6679y74W95E2RgsASfA1z8b43bW+2wO6m7ttx8LW0JAX50SHUesVaZN37JQSbW2AGpPUx/tqK3f2grStjGgHlVjMYkIY6qOQ7s+J8auPsmXug5d3LJ0Mktpboi9oDqkGi65YgflWtu9Vy19NLcRW4jgQkKEjCqqZ0LYAyx51tXtKy69DGxwp547x4Vizpl2jb2NotlEqh5QeyPmpplj661jvYwHivjLXfDCWIUcydKsg3QfhB6xOI8gTit5ZzH3SS1VVSvuBVin3SnUc1J8Ac1E3ez5Ijh1I9dJnjfY1Wy+4FtZ3thbzm1tyxQK/wADH8dOy3zfEVIby7v2a2dyy2tuCIJSCIowQRG2CDw6GqB/h22xlLmzY/FKzJ6m7LjyIU/eNZS3p+RXX/ry/ptXPWqV93V+RWv2EX6a1KVF7q/IrX7CL9NalK6IUpSgUpSgUpSgUpSg4yRhgVYZBBBB5EHQitNt6tjNZXc9sf8AtSFQe8rzQ+akVuXWvn+InY/VXUN0o0nQox/nix/dWHsNWDEIFMV8NKD7mma+ClBy4q418pQX/o23teG54JZOzIACWPevLJNZv2bv3aniLTRrEg+MWHaPoHeP71qlX2seHfS7bMb29LdpaRnqSJZyOygOQvgXI5ernWvO19rS3czzzOXkc5JP5ADuA7hXiggZyFRSxPJVBYnyGtXrd7oj2ndYZohAh+dMeE4+oO17cVuTSKVbXBRgw5g1kzdOUT6leNz548quO7/QZaRYa7mknb+Bfgo/yyx9orJOyNh21ovBbwxxj+VQD7eZrnyY+TWN0ouy90Hk7RiC+luz+XOpVuja1l/1yz/yjsj28/7VdqVMeOQuVRux9gWtmOG3gji+qoBPrPM1x3p+RXX2Ev6bVKVF71fIrr7CX9Nq6Mm6vyK1+wi/TWpSsCydNxgt4YLW2BaOJEMkp04lRVOEXUjIPMir50Q76SbVt5TOV66KTDcI4RwOMocd3Jh92rZoX6lKVApSlApSlApSlAqj9MmxPdezJsDLw4mTTXsfGx61LVeK4TRB1KsMqwII8QRgig0hYV8qY3n2O1ldTWzZzE5UE9680bzUqfOpro93Ik2pMFwyxA9p8e3B8auVkmxXLbY1zJw9XBK3Hkrwox4gDgkYHKuO09lTWz9XNGyMNcMMc63LsNnxQIiRoFVFCLgclXkKj9v7r2t8pWeJW9ONfbWZavTTjhrutrSSRuGNGdj81VLH2AVslYdC+zkctJ1kgJyEJ4VHrx2j7avOydi21ovDbwxxD+VQPaeZrWxrbu/0QbTusF4xboe+U4b+gdr24rJW7/QXZRYa6lkuG/hHwcfsHaPtrLFKbRG7I2Da2g4beCOIfyqAfM8zUlSlQKUpQKUpQKi96vkV19hL+m1SlRe9XyK6+wl/Tag01IrI3QVtz3NtERMcJcL1ev8AGO0n58Q86x7Hw/OBx4jmP+D6q9UEbwuksTBirB0ZTyZSGGRzByBWqN0KV4tibRW6t4p15SIr+rIyR5HIr21kKUpQKUpQKUpQKUpQYn6R+i6XaV+k8LpGjIFlLZyCpwOFQNSVP5VkPdvYUVjAsEQ7KjnjU+k1K0oFKUoFKUoFKUoFKUoFKUoFKUoFRe9XyK6+wl/TapSover5FdfYS/ptQai7OvRFnOdR6Cvmp51Zdm7qrdx9ahCNz7Bxn08DHl9Uiu3dDd1JRlwr8QHIAlcj2g+XdVkTZU0CmNYw650ZAFkHr04G9RANYyy76bkXzoXvZBayWcx+Et30JBGYpMlTr6Q49lZErBe4O8gg2lHEz6SgxMpypDHVMo2q6jGhI17qzpVxvTNKUpWkKUpQKUpQKUpQKUpQKUpQKUpQKUpQK6RdJnh41znhxkZDYzg+Bx3V2OuQRrr4c6w/vLsu7huSJGOH1WRdOsCnQsRorDI9vhXbh4pyWy3SxmKlVbdTbM0nDDIOMqDmTQHA+KWU8/DI9GnfVprnnhcbqoUpXTdXKRKXkdUQalmIUAeknQVkd1RG90qrY3RYgDqJRkkAZMbAc6x/vf01W0GUsV90P/G2ViH/AC/lj11hfebey82geK6mZxzVB2Yx6kGnt1q6HbupftDcIyMwOmca5GNdO+s1x7QjePiwc45gYIPqrA+7t8IZkY4ABGT3VkK93tVCpROPTUqe7/kVyzl26Y3pTd7biRLrrA3bVgyOBhsqcqT3ZBxW0u7e1VvLWG5XlLGreokajyOa1g3o2tBdYKnX1YIPh6ayx/h6231lrLaMe1A4Zfs5cn8mDe0VrH2YrLNKUrSFKUoFKUoFKUoFKUoFKVX9rb0xwScGCyoMyuOUYOgA/iYnOg8KznnjhN104uLPlusJtYKV1wTLIodGDKwyCNQQa8V/tuCCWOGWQI8gPDnODggYzyBye+t4zy9u2LNdPLtPbwjDcOMKxjkZtOqYj4NmGP8ATJ+d6c+NN2tti4UoxCzR6PGSOIekj/kaHn314d7rAqfdEQXjxwOJCojkTIxGyn4zEk8JyNdM61WrDZ7hhLa8arwGa3Lg6FcCSJ8NhVbT42TjQYxX1Y8eGWH19ft+sXi424pYx26meQcwhwifXkPZHqGT6Kht7NlTyW5ldgZIwxxGSqhTgkjOcuoB10yCdO6rFseeKSFXg4eAjTg0XPfjzr1yMACWIA788q4zPwy6nsMebkWd3xROMrDwSmMuoYDjaM66hjxEZGudPTV/kmEacUjKoAyzHsqMczqdBUNtHeSKJSI8Ngady+Xj5VjjfHaUl1GetkGO5BoCfqiuXN6iZ5b0142pDe3pot4cpYr17/8AkbKxD1fOfywPTWGd5d7LvaDcVzMzjuT4qL6kGntya8227AwsM/OGfVXgtbV5nWONSzuQqgd5NXGzW2bHo2Rsqe9kEVvGXY+HIDxJ7hVnuOjK6it3uJSFUBiBjJbhB19WlZ76PtzYtl2wjABlbWR+8t3gHwFSe9kQNlc5A0glx6PgmqW2r0xt0O7q2Fxa9a6iVtA6uPinHh4GrDtzonsbjBj4oGHIodPYa8fRpfW/DB1TDiaFEcDvZVGpHjnNZLrMWsHbQ6DnLdibTvJx/arRu1uSdkTwSxsWVgYpvAhscJ8mA9tZJrhJGGGCMitaTbnSvgr7RClKUClKUClKUCldN1crEvG2ijGTzxk4yfAeJ7qq+9O87pxwW6sZhjLDBwpwMgfOOo0HLnWc85hj5V14eHPmzmGLv3q24yK8NuyrJjDSMQqxltFUE6GQ9w7uZxVQ2ZexjhV+NOr6z4L4zoVXLOSdWLhjkHTs6YxXWj5PA4AkiUqyECQBjq0qrylbGjLz/hry36EhiiyBwuVwOJ47Y6N1x71xqo+MBnPdXl5558mfX/Pl9fx+j4fT8fDx+F/3fn/j4fGU2Dt+S1l6tBJMhBkkJZGypx8JEBjHPlzOeQNXaXZlrfmK5KlynxCeJcYYEhkb0jvFVKTdnqIlitnLzfKC66ZVAQgHPhL8WPA8OcaVc7GV0QSSygxlQw40Ecgzj42DjOuOQ1r1uDivDxS+Xfw/J4XrebDl5blhNT4/m9W07JbiJ4n+K6lT6M8j6xzqIs93beCFRMcqg4mBdxFx/OfhZsa6nByNa8u8G+iQIrQRNPxErldFBAUgE89QWx9U1HTWF1d3TEiQ2zpglmChOLBHVj+JSAdVzkHWtzLKTUr5FjO0uvs3l2eUduFuqypCF1zgFdDjIx3VrLe7+380nHPO76/EOFVfQEXAGK2e3e2FFZRlIs9puNtTjiPPhHzR6K166ad2PcV+ZEGIrnMq+AfI6xR5kN96s6l6ojPfyzY448geDEVyG+oJ7VumBy1Y1TuGvorH2WK+VSG19qvcuXfA8AOQq1dD80Ed91twyqI1yCxwB4n2VRhXFvTW7j1qJL22v3W3zj2pNKLXJhhwGcgjjJ5YB1xpUlvY/FaXSjkLeUsf/wA2wKxz0Q7Wt4I47K1+FuJD1k7gHgjHfljzI5ACslbyxhbG6A/8Ex9ZMbVidtXpjPdXo8ksjb31vMzI0UbvG3McSKTjxGSay7a3KyKGU5FeHdb5Fa/+vF+mtUzpH23LscpcwLlHbDr83P8Ax66qMj15NobQSBeJyBWM9m9NtpImZFMbjmpyc+ojQ1j7pE6SGvuxbllTvPIn0D0VexmzdDfGG+uLiBGBMXC4x3q2Qceogf1CrZWqXRPt73FtKF2OEkPUufRJgAn1Nw/nW1tPbpClKUCldF9dCGNpGBKqMnhGSAOZx3451HTbcCyKpA4HUNHJxDhdfn4PLiXsnHeCccq1MbfYSzsACTyGtfIpQwDKcggEEagg+FQ0u0HhkVSGljl1iZSuQ3PgYkgEEaqfQc91RfX9TIbQOsazAiPqmJNvKdQCe4MeQ8QR31ucVolb266mbgkkBjuOyo04o3xjzVvE8iPTVNt7H3JOIGIPCxKSEnhYcOWDE/FYJzXkwx34NWTZO3IFiC9UfdAJV4UBd+sU4OWPdnUMx5V2nYj3UIW8OPhWk4QQSqHOEL+IzzHhXL1Pp/Od9Wfr9fi+v0nqfsbZf6b7/Xy/lQrmLrWhSJAbhwQjJIwUBSOrc5GRpnQnTh1q1bvbuyIGnldoOtj+HBIZ3OSxZyw4Y+bDCjka6NkX1raRSLZlZHUgSTSZUDiyqN6UB07Ompq0bGu3uoo5WBUFSJI2UEMSBgg+HPlz4jnlpx9PxfZTys7+Dt631323/jD+mfr+34T5o2DbMFuiQ24aUIRGdckDUrqdWBwwGPDzrrfZklzddaHV7YjQk5GGwGRV8Dw+rl31K7J3dgtizIuWYKpJ1OIySnPvGRr6BUuBXe3d285D7I3dht1A1YgDVsnUcjgk68/aamKUqBVN6Vt2P8xsHVVzNF8LF48Sg5X7y5Hsq5UoNKCK4Bav3SxuyLC+fgXEU2ZY/AcR7aj1MfYwqkMK2jpC18ZM12muNBlfoj3t2ds1GEuVlk1eQg4AGcKCOVZh2tfrcbNuJUB4Ht5SuRgkdW2Dg8q1w3F3Z/zC7ihz2Mcbn0A6jWtlt4oVjsLhFGFW3lAHoETVz1219zr2JdpDs+3kcgBbeI+yJa1o3s3uuLq5lfrCYySBG2qcI5dk9/prntjfa8uoIoGfhjjRUwunEFUAZ8hVZOtak/FNuhvYK416CtOGqjpU1uDuTtkX1jb3GdXQcX1xo35g1qJwVnT/AA87azHPZMfiETR/VfsuPJgD96pkrMdQt5tORJSmO0vbCDUyw8iUz89T83v08amqid5LB5ovgQBOp+DfPCYz3nODp4jvrXHrfYitm7YxJws/WdZw54clRxAhJEGuEbBDKT2SPAk1DXNgqXIsy4PWEOnCWRLWTU4VNVJYZIU88NnQ1KbH2mYslIJHWbLBUUFknU8M0bnQAcXaBOmrVIRbLeSCMXjgSLIsjFSoyVYlFZgBnAwNK+ny8Lb9fUEDZTzXcDWkqMS7ydXOgxCvV/EZDzUcSnTuzpUrabAlmhRbgrAvZYwwBRh114mk1JORnT867r/b8VuGhgQcSAnhACoApHHjlqAQcemoqwhur5AZTqhZclSiODkq3CPDBUr4MK5Zc1/tmkTX+fxO06QAGWMHPEBGCwyCSWwSq4GTjkRjNR/uW5vXSRi8acGShyoSQqeEj+MjiGoONDnkBUza7vwpI0pXidubHHeMHQaHPM1K1xVAbO3UgilknIy8mOJdRH3E4Tkdddc93hU+KUqBSlKBSlKBSlKCi9MG7fu6wZ0GZbfMqeJAHwi+a/morWdq3RIzWrPSTu1/l17JEoxE3wkX1GJ7P3TkeoCtRKqBrpd67nrzY1qia3Z29LYzLNEdRzHcR4Vm5ulmyurSeJyY5WgkUAjQsY2AGeXOtfoxXNca55YP9tPzrFx72u3WWOlfOI12cOg8q48NbR8DGnFX3hr6FqD4Gq2dGe3fcW0IJGOEZurf6snZyfQDwnyqv7O2XNctwQRPK3gilsevGg86yDsHoZ2hPgzGO3QjXiPHJ5Iug82FLBsXSumyiZI0Rm42VQCx0LEDBJHprurKoWLaEELtawqBIAXCAcKljljryzkjP1hUBd7NuNqQASExlSOFsFAeIDJ4eZZSoI7u1Vsn2VFJIJXUFhy8M+JA+MfXnHdXtq7+8ReztiRRYYgNIFALkAEkLwk6d5GM+OBUmBX2lQKUpQKUpQKUpQKUpQKUpQKx102bte67MXCD4W2y3pMTY4x5YDeXprItcZYwwKsAQQQQeRB0INBpg4rz8NWffnd07Ou5bfXhU5jJ7421X2cvKq2RW0fRXBzzrnXBxpQcwdBXr2Zsqe6bggieVvBFLY9ZGg86z/uV0WbNW3hmljM7yRI56w5UFlDaIMDv76yJaWkcKhIkRFHJUUKB6gBips0192D0L38+GnaO3X0nrJP6F0Hm1ZG2H0PbOt8GUPcN/uHC/wBC4HtrIdKm1eeysYoFCQxpGo5KiqgHkoxXopSoFKVC757X9xWU9x3oh4frnRfzIoPmzt7rG4ZkjuYi6sVKluFsqSDo2M6g1NA1peXx5d9TWx98L+0PwF1Mo/hLF0/ofI9gq6TbbelYN2D013AH/VQRuo5uhMZ/pOQav+wOk3Z95gBpImOgEqcIPjhhlfzqKudK64J0cZRlYeIIP9q7KBSlKBSlKBSlKBSlKBSlKDFvTxu319sl4g7dvkP6YnIz/S2D6i1YA4a3Lu7ZJUaNwGR1KsD3gjBrVzaG5d0l7JYxRvK6NoQOcZ1R2PIZHj3g1qIq3DXpsdmS3HGIY3corO/CMhVAJJY8hoDzrMm6nQoBiTaEgP8AsxE4+9JzPqA8zWRdq7KgtdnXMVvEkSCCXsooUf6banHM+k0tHs3V+RWv2EX6a1KVF7q/IrX7CL9NalKypSlKBSlKBWJP8Qm2OCCC0B1lcyN9SLAAPrZgfumst1rL0xbY907SlAOVhxCvhldWx94n2VYlUVq7IXAPxeI+nUewc64UBqichtl4lacg4+Yo7CD+bHf/ACjzNZAWSLqQYeFU0XjPZz/KoXX7q/lWLFkZuFWbCj2DxOPGssbt7OgYKwzoNC5+KMch3DyrhyN4oDaFpdQJ18DvCv8AGGMbH6qodB7Se+ueyelnadsQJWWdR3SLhv61x+YNZHu1hMYHZY8hnkPVVK2/Z2sMZZyAT34yTjwHhUxz10txWnYnTXayELcwSwk47S4lT8sMB5GsgbI2/bXYzBMj+gHBHrU61q1YWct1cBYVOpHkM8zW0GzNgwpGgMa8QAyca59ddN9s6TFK4quNBVQ3w34GzGXrYTIhOMowDD7raH2itIuNKqOxukrZl1gLcCNv4ZR1Z/PQ+Rq1xSq4DKQwPIggg+YoOdKUoFKUoFfAo541NfaUCover5FdfYS/ptUpUXvV8iuvsJf02oG6vyK1+wi/TWpSovdX5Fa/YRfprUpQKUpQKUpQeLbO0FtoJZ25Roz/ANIyB51p/cStIzO5yzEsx8WY5Y+0mthenXbPUWCwA9q4fh+4naf/AOR96tdjViV8pX2voqjlC2DnGfRUzJevKAQxAUfFBwor6bOG3UGUmSQjPVroqE8uNuZPoFRF3cGRskADuA0AHoFc7PJr2Wvdrenqj8NlgNBry1151LXAO1LhUtgHkx4ZVM+PprG4rNnQptm1t4XEskcbMQBkgE4rGWEl2syXbcXcePZ6Zc9ZM2rMeQ9Aq4V0Wt3HKMxurD0HNd9dJr7kpWJenG0JiDj5pzWWHcAZOgFYO6Y974pv+niYNr2iNQMd2aUjETkmvdsnbt1aHit55Ij/ACMQPNfinzFR7NXDirowylsTppvotJ0jnHjjq29o0z5Vfth9MWz59JhJbt/OAyeTpn8wK1vzXbEamhuNs7aEVwnWQyJInLiUhhnw0769VVPot2V7l2bApGGcda3rk7X9sVbKy0UpSgVF71fIrr7CX9NqlKi96vkV19hL+m1A3V+RWv2EX6a1KVWd2d4LNbO2Vrq3BEEQIMsYIIjXII4tDUl747L6Xb/jR/uoJSlRfvjsvpdv+NH+6nvjsvpdv+NH+6glKVF++Oy+l2/40f7q4Tbz2KqWN3b4AJ0ljJ0GdBxa0GEOnXavXX4iHKBAv3nwzflweysa4r27a2obqeSdyOKV2cjPLiOQPIYHlXh4h4j21UMV32xAPERnHd4108Y8R7a+8Y8R7aUWyDYwmC9rLMeSjCjxye/FeHePYYtCF4wxPPAwo9GeZrwf51JhFD4EYwuD4nJPrqx7n2Avpy9xcwqAfjTSKPYCRXLWUb3Kqb2j8+EgHlkYr0bM2gbd1YKpKtxajOR3is3baTZaBFM0EzDQASR8I9J7VV+83e2fdOCZ7eIAYwssYz6T2qef3WHj+Dy3PSQXVVtYSJPBRjX0AamsobpXO0pYQ1yiox5A6HHpFdG69lsfZ6/Az2vGcZcyxljj08WlWD3x2X0u2/Gj/dVmETaD3r3bu7uFkW64MjuyB+Va2bXskhdo1k6wqSCVGF000J51tc28VkRg3dtr/vR/urXfpQ2XbwXRe3midJMt2HVsHv8AinStyaS9qMaCuTEeIr4MeI9tbZfVFS27uyjd3ENsP+66oT4KT2j5Lk+VRikeI9tZD6FRAL8zTSxIsMZI43VMs54RjJ1IHFUqtjI0CgKBgAAAeAGgrlUX747L6XbfjR/up747L6Xb/jR/urKpSlRfvjsvpdv+NH+6nvjsvpdv+NH+6glKi96vkV19hL+m1PfHZfS7f8aP91Ru828Fm1ncqt1bkmCUACWMkkxtgAcWpo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AutoShape 6" descr="data:image/jpeg;base64,/9j/4AAQSkZJRgABAQAAAQABAAD/2wCEAAkGBxIQEhUSEhMVFhUWGBoXGBcYGBgWGBcXFhcWFxgaGRcYHSggGBolHRgVIjEhJSktLi4uGCAzODUtNyktLisBCgoKDg0OGhAQGy0lICUtLS8tLS0tLS0tLi0tLS0tLS0tLS0tLS0tLS0tLS0tLSstLS0tLS4tLS0tLS0tLS0tLf/AABEIAOAA4AMBIgACEQEDEQH/xAAcAAEAAgIDAQAAAAAAAAAAAAAABQYHCAIDBAH/xABEEAACAQMBBAYDDgQFBQEAAAABAgMABBEhBQYSMQcTIkFRgWFxkRQWIzI0QlRyc4KTobPSUmKSsQgVM2PBJENTdMKD/8QAGgEBAQEBAQEBAAAAAAAAAAAAAAECAwUEBv/EACwRAQEAAgIBAgMHBQEAAAAAAAABAhEDIRIEMbHB8BNBUWGh4fEyQnGBkSL/2gAMAwEAAhEDEQA/AMl7s7v2bWdszWtuSYIiSYoySTGuSTw6mpL3uWX0S3/Bj/bTdX5Fa/YRfprUpQRfvcsvolv+DH+2nvcsvolv+DH+2pSlBF+9yy+iW/4Mf7ae9yy+iW/4Mf7alKUEX73LL6Jb/gx/tp73LL6Jb/gx/tqUpQRfvcsvolv+DH+2nvcsvolt+DH+2pSlBr1/iB3bjt5re4hjVElVkYIoVQ8ZBGg0yVY/0msRVtZ0xbE917LmAGXhxMnjlM5x61LCtVWqjjXbbNhs6d/PlyrqpQWLZu0YREwZEDxqCmQDxnJDZJHgRUd7qM8ys4UajIVVUcI9AFR9d1vIFOSPVWPDW9LtnTbe0LFNncaW9vxBcD4NOL1k4zVG2HtoXgFsLaAO7Y4xGnYQYyeWrGqsdqFwwbkdFXPxR6679y74W95E2RgsASfA1z8b43bW+2wO6m7ttx8LW0JAX50SHUesVaZN37JQSbW2AGpPUx/tqK3f2grStjGgHlVjMYkIY6qOQ7s+J8auPsmXug5d3LJ0Mktpboi9oDqkGi65YgflWtu9Vy19NLcRW4jgQkKEjCqqZ0LYAyx51tXtKy69DGxwp547x4Vizpl2jb2NotlEqh5QeyPmpplj661jvYwHivjLXfDCWIUcydKsg3QfhB6xOI8gTit5ZzH3SS1VVSvuBVin3SnUc1J8Ac1E3ez5Ijh1I9dJnjfY1Wy+4FtZ3thbzm1tyxQK/wADH8dOy3zfEVIby7v2a2dyy2tuCIJSCIowQRG2CDw6GqB/h22xlLmzY/FKzJ6m7LjyIU/eNZS3p+RXX/ry/ptXPWqV93V+RWv2EX6a1KVF7q/IrX7CL9NalK6IUpSgUpSgUpSgUpSg4yRhgVYZBBBB5EHQitNt6tjNZXc9sf8AtSFQe8rzQ+akVuXWvn+InY/VXUN0o0nQox/nix/dWHsNWDEIFMV8NKD7mma+ClBy4q418pQX/o23teG54JZOzIACWPevLJNZv2bv3aniLTRrEg+MWHaPoHeP71qlX2seHfS7bMb29LdpaRnqSJZyOygOQvgXI5ernWvO19rS3czzzOXkc5JP5ADuA7hXiggZyFRSxPJVBYnyGtXrd7oj2ndYZohAh+dMeE4+oO17cVuTSKVbXBRgw5g1kzdOUT6leNz548quO7/QZaRYa7mknb+Bfgo/yyx9orJOyNh21ovBbwxxj+VQD7eZrnyY+TWN0ouy90Hk7RiC+luz+XOpVuja1l/1yz/yjsj28/7VdqVMeOQuVRux9gWtmOG3gji+qoBPrPM1x3p+RXX2Ev6bVKVF71fIrr7CX9Nq6Mm6vyK1+wi/TWpSsCydNxgt4YLW2BaOJEMkp04lRVOEXUjIPMir50Q76SbVt5TOV66KTDcI4RwOMocd3Jh92rZoX6lKVApSlApSlApSlAqj9MmxPdezJsDLw4mTTXsfGx61LVeK4TRB1KsMqwII8QRgig0hYV8qY3n2O1ldTWzZzE5UE9680bzUqfOpro93Ik2pMFwyxA9p8e3B8auVkmxXLbY1zJw9XBK3Hkrwox4gDgkYHKuO09lTWz9XNGyMNcMMc63LsNnxQIiRoFVFCLgclXkKj9v7r2t8pWeJW9ONfbWZavTTjhrutrSSRuGNGdj81VLH2AVslYdC+zkctJ1kgJyEJ4VHrx2j7avOydi21ovDbwxxD+VQPaeZrWxrbu/0QbTusF4xboe+U4b+gdr24rJW7/QXZRYa6lkuG/hHwcfsHaPtrLFKbRG7I2Da2g4beCOIfyqAfM8zUlSlQKUpQKUpQKi96vkV19hL+m1SlRe9XyK6+wl/Tag01IrI3QVtz3NtERMcJcL1ev8AGO0n58Q86x7Hw/OBx4jmP+D6q9UEbwuksTBirB0ZTyZSGGRzByBWqN0KV4tibRW6t4p15SIr+rIyR5HIr21kKUpQKUpQKUpQKUpQYn6R+i6XaV+k8LpGjIFlLZyCpwOFQNSVP5VkPdvYUVjAsEQ7KjnjU+k1K0oFKUoFKUoFKUoFKUoFKUoFKUoFRe9XyK6+wl/TapSover5FdfYS/ptQai7OvRFnOdR6Cvmp51Zdm7qrdx9ahCNz7Bxn08DHl9Uiu3dDd1JRlwr8QHIAlcj2g+XdVkTZU0CmNYw650ZAFkHr04G9RANYyy76bkXzoXvZBayWcx+Et30JBGYpMlTr6Q49lZErBe4O8gg2lHEz6SgxMpypDHVMo2q6jGhI17qzpVxvTNKUpWkKUpQKUpQKUpQKUpQKUpQKUpQKUpQK6RdJnh41znhxkZDYzg+Bx3V2OuQRrr4c6w/vLsu7huSJGOH1WRdOsCnQsRorDI9vhXbh4pyWy3SxmKlVbdTbM0nDDIOMqDmTQHA+KWU8/DI9GnfVprnnhcbqoUpXTdXKRKXkdUQalmIUAeknQVkd1RG90qrY3RYgDqJRkkAZMbAc6x/vf01W0GUsV90P/G2ViH/AC/lj11hfebey82geK6mZxzVB2Yx6kGnt1q6HbupftDcIyMwOmca5GNdO+s1x7QjePiwc45gYIPqrA+7t8IZkY4ABGT3VkK93tVCpROPTUqe7/kVyzl26Y3pTd7biRLrrA3bVgyOBhsqcqT3ZBxW0u7e1VvLWG5XlLGreokajyOa1g3o2tBdYKnX1YIPh6ayx/h6231lrLaMe1A4Zfs5cn8mDe0VrH2YrLNKUrSFKUoFKUoFKUoFKUoFKVX9rb0xwScGCyoMyuOUYOgA/iYnOg8KznnjhN104uLPlusJtYKV1wTLIodGDKwyCNQQa8V/tuCCWOGWQI8gPDnODggYzyBye+t4zy9u2LNdPLtPbwjDcOMKxjkZtOqYj4NmGP8ATJ+d6c+NN2tti4UoxCzR6PGSOIekj/kaHn314d7rAqfdEQXjxwOJCojkTIxGyn4zEk8JyNdM61WrDZ7hhLa8arwGa3Lg6FcCSJ8NhVbT42TjQYxX1Y8eGWH19ft+sXi424pYx26meQcwhwifXkPZHqGT6Kht7NlTyW5ldgZIwxxGSqhTgkjOcuoB10yCdO6rFseeKSFXg4eAjTg0XPfjzr1yMACWIA788q4zPwy6nsMebkWd3xROMrDwSmMuoYDjaM66hjxEZGudPTV/kmEacUjKoAyzHsqMczqdBUNtHeSKJSI8Ngady+Xj5VjjfHaUl1GetkGO5BoCfqiuXN6iZ5b0142pDe3pot4cpYr17/8AkbKxD1fOfywPTWGd5d7LvaDcVzMzjuT4qL6kGntya8227AwsM/OGfVXgtbV5nWONSzuQqgd5NXGzW2bHo2Rsqe9kEVvGXY+HIDxJ7hVnuOjK6it3uJSFUBiBjJbhB19WlZ76PtzYtl2wjABlbWR+8t3gHwFSe9kQNlc5A0glx6PgmqW2r0xt0O7q2Fxa9a6iVtA6uPinHh4GrDtzonsbjBj4oGHIodPYa8fRpfW/DB1TDiaFEcDvZVGpHjnNZLrMWsHbQ6DnLdibTvJx/arRu1uSdkTwSxsWVgYpvAhscJ8mA9tZJrhJGGGCMitaTbnSvgr7RClKUClKUClKUCldN1crEvG2ijGTzxk4yfAeJ7qq+9O87pxwW6sZhjLDBwpwMgfOOo0HLnWc85hj5V14eHPmzmGLv3q24yK8NuyrJjDSMQqxltFUE6GQ9w7uZxVQ2ZexjhV+NOr6z4L4zoVXLOSdWLhjkHTs6YxXWj5PA4AkiUqyECQBjq0qrylbGjLz/hry36EhiiyBwuVwOJ47Y6N1x71xqo+MBnPdXl5558mfX/Pl9fx+j4fT8fDx+F/3fn/j4fGU2Dt+S1l6tBJMhBkkJZGypx8JEBjHPlzOeQNXaXZlrfmK5KlynxCeJcYYEhkb0jvFVKTdnqIlitnLzfKC66ZVAQgHPhL8WPA8OcaVc7GV0QSSygxlQw40Ecgzj42DjOuOQ1r1uDivDxS+Xfw/J4XrebDl5blhNT4/m9W07JbiJ4n+K6lT6M8j6xzqIs93beCFRMcqg4mBdxFx/OfhZsa6nByNa8u8G+iQIrQRNPxErldFBAUgE89QWx9U1HTWF1d3TEiQ2zpglmChOLBHVj+JSAdVzkHWtzLKTUr5FjO0uvs3l2eUduFuqypCF1zgFdDjIx3VrLe7+380nHPO76/EOFVfQEXAGK2e3e2FFZRlIs9puNtTjiPPhHzR6K166ad2PcV+ZEGIrnMq+AfI6xR5kN96s6l6ojPfyzY448geDEVyG+oJ7VumBy1Y1TuGvorH2WK+VSG19qvcuXfA8AOQq1dD80Ed91twyqI1yCxwB4n2VRhXFvTW7j1qJL22v3W3zj2pNKLXJhhwGcgjjJ5YB1xpUlvY/FaXSjkLeUsf/wA2wKxz0Q7Wt4I47K1+FuJD1k7gHgjHfljzI5ACslbyxhbG6A/8Ex9ZMbVidtXpjPdXo8ksjb31vMzI0UbvG3McSKTjxGSay7a3KyKGU5FeHdb5Fa/+vF+mtUzpH23LscpcwLlHbDr83P8Ax66qMj15NobQSBeJyBWM9m9NtpImZFMbjmpyc+ojQ1j7pE6SGvuxbllTvPIn0D0VexmzdDfGG+uLiBGBMXC4x3q2Qceogf1CrZWqXRPt73FtKF2OEkPUufRJgAn1Nw/nW1tPbpClKUCldF9dCGNpGBKqMnhGSAOZx3451HTbcCyKpA4HUNHJxDhdfn4PLiXsnHeCccq1MbfYSzsACTyGtfIpQwDKcggEEagg+FQ0u0HhkVSGljl1iZSuQ3PgYkgEEaqfQc91RfX9TIbQOsazAiPqmJNvKdQCe4MeQ8QR31ucVolb266mbgkkBjuOyo04o3xjzVvE8iPTVNt7H3JOIGIPCxKSEnhYcOWDE/FYJzXkwx34NWTZO3IFiC9UfdAJV4UBd+sU4OWPdnUMx5V2nYj3UIW8OPhWk4QQSqHOEL+IzzHhXL1Pp/Od9Wfr9fi+v0nqfsbZf6b7/Xy/lQrmLrWhSJAbhwQjJIwUBSOrc5GRpnQnTh1q1bvbuyIGnldoOtj+HBIZ3OSxZyw4Y+bDCjka6NkX1raRSLZlZHUgSTSZUDiyqN6UB07Ompq0bGu3uoo5WBUFSJI2UEMSBgg+HPlz4jnlpx9PxfZTys7+Dt631323/jD+mfr+34T5o2DbMFuiQ24aUIRGdckDUrqdWBwwGPDzrrfZklzddaHV7YjQk5GGwGRV8Dw+rl31K7J3dgtizIuWYKpJ1OIySnPvGRr6BUuBXe3d285D7I3dht1A1YgDVsnUcjgk68/aamKUqBVN6Vt2P8xsHVVzNF8LF48Sg5X7y5Hsq5UoNKCK4Bav3SxuyLC+fgXEU2ZY/AcR7aj1MfYwqkMK2jpC18ZM12muNBlfoj3t2ds1GEuVlk1eQg4AGcKCOVZh2tfrcbNuJUB4Ht5SuRgkdW2Dg8q1w3F3Z/zC7ihz2Mcbn0A6jWtlt4oVjsLhFGFW3lAHoETVz1219zr2JdpDs+3kcgBbeI+yJa1o3s3uuLq5lfrCYySBG2qcI5dk9/prntjfa8uoIoGfhjjRUwunEFUAZ8hVZOtak/FNuhvYK416CtOGqjpU1uDuTtkX1jb3GdXQcX1xo35g1qJwVnT/AA87azHPZMfiETR/VfsuPJgD96pkrMdQt5tORJSmO0vbCDUyw8iUz89T83v08amqid5LB5ovgQBOp+DfPCYz3nODp4jvrXHrfYitm7YxJws/WdZw54clRxAhJEGuEbBDKT2SPAk1DXNgqXIsy4PWEOnCWRLWTU4VNVJYZIU88NnQ1KbH2mYslIJHWbLBUUFknU8M0bnQAcXaBOmrVIRbLeSCMXjgSLIsjFSoyVYlFZgBnAwNK+ny8Lb9fUEDZTzXcDWkqMS7ydXOgxCvV/EZDzUcSnTuzpUrabAlmhRbgrAvZYwwBRh114mk1JORnT867r/b8VuGhgQcSAnhACoApHHjlqAQcemoqwhur5AZTqhZclSiODkq3CPDBUr4MK5Zc1/tmkTX+fxO06QAGWMHPEBGCwyCSWwSq4GTjkRjNR/uW5vXSRi8acGShyoSQqeEj+MjiGoONDnkBUza7vwpI0pXidubHHeMHQaHPM1K1xVAbO3UgilknIy8mOJdRH3E4Tkdddc93hU+KUqBSlKBSlKBSlKCi9MG7fu6wZ0GZbfMqeJAHwi+a/morWdq3RIzWrPSTu1/l17JEoxE3wkX1GJ7P3TkeoCtRKqBrpd67nrzY1qia3Z29LYzLNEdRzHcR4Vm5ulmyurSeJyY5WgkUAjQsY2AGeXOtfoxXNca55YP9tPzrFx72u3WWOlfOI12cOg8q48NbR8DGnFX3hr6FqD4Gq2dGe3fcW0IJGOEZurf6snZyfQDwnyqv7O2XNctwQRPK3gilsevGg86yDsHoZ2hPgzGO3QjXiPHJ5Iug82FLBsXSumyiZI0Rm42VQCx0LEDBJHprurKoWLaEELtawqBIAXCAcKljljryzkjP1hUBd7NuNqQASExlSOFsFAeIDJ4eZZSoI7u1Vsn2VFJIJXUFhy8M+JA+MfXnHdXtq7+8ReztiRRYYgNIFALkAEkLwk6d5GM+OBUmBX2lQKUpQKUpQKUpQKUpQKUpQKx102bte67MXCD4W2y3pMTY4x5YDeXprItcZYwwKsAQQQQeRB0INBpg4rz8NWffnd07Ou5bfXhU5jJ7421X2cvKq2RW0fRXBzzrnXBxpQcwdBXr2Zsqe6bggieVvBFLY9ZGg86z/uV0WbNW3hmljM7yRI56w5UFlDaIMDv76yJaWkcKhIkRFHJUUKB6gBips0192D0L38+GnaO3X0nrJP6F0Hm1ZG2H0PbOt8GUPcN/uHC/wBC4HtrIdKm1eeysYoFCQxpGo5KiqgHkoxXopSoFKVC757X9xWU9x3oh4frnRfzIoPmzt7rG4ZkjuYi6sVKluFsqSDo2M6g1NA1peXx5d9TWx98L+0PwF1Mo/hLF0/ofI9gq6TbbelYN2D013AH/VQRuo5uhMZ/pOQav+wOk3Z95gBpImOgEqcIPjhhlfzqKudK64J0cZRlYeIIP9q7KBSlKBSlKBSlKBSlKBSlKDFvTxu319sl4g7dvkP6YnIz/S2D6i1YA4a3Lu7ZJUaNwGR1KsD3gjBrVzaG5d0l7JYxRvK6NoQOcZ1R2PIZHj3g1qIq3DXpsdmS3HGIY3corO/CMhVAJJY8hoDzrMm6nQoBiTaEgP8AsxE4+9JzPqA8zWRdq7KgtdnXMVvEkSCCXsooUf6banHM+k0tHs3V+RWv2EX6a1KVF7q/IrX7CL9NalKypSlKBSlKBWJP8Qm2OCCC0B1lcyN9SLAAPrZgfumst1rL0xbY907SlAOVhxCvhldWx94n2VYlUVq7IXAPxeI+nUewc64UBqichtl4lacg4+Yo7CD+bHf/ACjzNZAWSLqQYeFU0XjPZz/KoXX7q/lWLFkZuFWbCj2DxOPGssbt7OgYKwzoNC5+KMch3DyrhyN4oDaFpdQJ18DvCv8AGGMbH6qodB7Se+ueyelnadsQJWWdR3SLhv61x+YNZHu1hMYHZY8hnkPVVK2/Z2sMZZyAT34yTjwHhUxz10txWnYnTXayELcwSwk47S4lT8sMB5GsgbI2/bXYzBMj+gHBHrU61q1YWct1cBYVOpHkM8zW0GzNgwpGgMa8QAyca59ddN9s6TFK4quNBVQ3w34GzGXrYTIhOMowDD7raH2itIuNKqOxukrZl1gLcCNv4ZR1Z/PQ+Rq1xSq4DKQwPIggg+YoOdKUoFKUoFfAo541NfaUCover5FdfYS/ptUpUXvV8iuvsJf02oG6vyK1+wi/TWpSovdX5Fa/YRfprUpQKUpQKUpQeLbO0FtoJZ25Roz/ANIyB51p/cStIzO5yzEsx8WY5Y+0mthenXbPUWCwA9q4fh+4naf/AOR96tdjViV8pX2voqjlC2DnGfRUzJevKAQxAUfFBwor6bOG3UGUmSQjPVroqE8uNuZPoFRF3cGRskADuA0AHoFc7PJr2Wvdrenqj8NlgNBry1151LXAO1LhUtgHkx4ZVM+PprG4rNnQptm1t4XEskcbMQBkgE4rGWEl2syXbcXcePZ6Zc9ZM2rMeQ9Aq4V0Wt3HKMxurD0HNd9dJr7kpWJenG0JiDj5pzWWHcAZOgFYO6Y974pv+niYNr2iNQMd2aUjETkmvdsnbt1aHit55Ij/ACMQPNfinzFR7NXDirowylsTppvotJ0jnHjjq29o0z5Vfth9MWz59JhJbt/OAyeTpn8wK1vzXbEamhuNs7aEVwnWQyJInLiUhhnw0769VVPot2V7l2bApGGcda3rk7X9sVbKy0UpSgVF71fIrr7CX9NqlKi96vkV19hL+m1A3V+RWv2EX6a1KVWd2d4LNbO2Vrq3BEEQIMsYIIjXII4tDUl747L6Xb/jR/uoJSlRfvjsvpdv+NH+6nvjsvpdv+NH+6glKVF++Oy+l2/40f7q4Tbz2KqWN3b4AJ0ljJ0GdBxa0GEOnXavXX4iHKBAv3nwzflweysa4r27a2obqeSdyOKV2cjPLiOQPIYHlXh4h4j21UMV32xAPERnHd4108Y8R7a+8Y8R7aUWyDYwmC9rLMeSjCjxye/FeHePYYtCF4wxPPAwo9GeZrwf51JhFD4EYwuD4nJPrqx7n2Avpy9xcwqAfjTSKPYCRXLWUb3Kqb2j8+EgHlkYr0bM2gbd1YKpKtxajOR3is3baTZaBFM0EzDQASR8I9J7VV+83e2fdOCZ7eIAYwssYz6T2qef3WHj+Dy3PSQXVVtYSJPBRjX0AamsobpXO0pYQ1yiox5A6HHpFdG69lsfZ6/Az2vGcZcyxljj08WlWD3x2X0u2/Gj/dVmETaD3r3bu7uFkW64MjuyB+Va2bXskhdo1k6wqSCVGF000J51tc28VkRg3dtr/vR/urXfpQ2XbwXRe3midJMt2HVsHv8AinStyaS9qMaCuTEeIr4MeI9tbZfVFS27uyjd3ENsP+66oT4KT2j5Lk+VRikeI9tZD6FRAL8zTSxIsMZI43VMs54RjJ1IHFUqtjI0CgKBgAAAeAGgrlUX747L6XbfjR/up747L6Xb/jR/urKpSlRfvjsvpdv+NH+6nvjsvpdv+NH+6glKi96vkV19hL+m1PfHZfS7f8aP91Ru828Fm1ncqt1bkmCUACWMkkxtgAcWpo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0" name="Picture 8" descr="C:\Users\user\Downloads\IMG_5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70" y="-3651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44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 descr="C:\Users\user\Downloads\IMG_58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4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69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C:\Users\user\Downloads\IMG_58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" y="-1"/>
            <a:ext cx="9135273" cy="685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28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 descr="C:\Users\user\Downloads\IMG_58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03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 descr="C:\Users\user\Downloads\IMG_58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13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 descr="C:\Users\user\Downloads\IMG_58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6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0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 descr="C:\Users\user\Downloads\IMG_57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62" y="-15660"/>
            <a:ext cx="9174362" cy="688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21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314" name="Picture 2" descr="C:\Users\user\Downloads\IMG_5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92"/>
            <a:ext cx="9144000" cy="720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36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3" r="12225"/>
          <a:stretch/>
        </p:blipFill>
        <p:spPr bwMode="auto">
          <a:xfrm>
            <a:off x="-36512" y="0"/>
            <a:ext cx="91942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7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://static.apple.nextmedia.com/images/apple-photos/apple_sub/20100920/large/20fx06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/>
        </p:blipFill>
        <p:spPr bwMode="auto">
          <a:xfrm>
            <a:off x="-10709" y="27384"/>
            <a:ext cx="9129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.epochtimes.com/assets/uploads/2007/09/7090409224218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67" y="4005064"/>
            <a:ext cx="3969391" cy="25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61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://c45.imgup.net/coverf9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9" y="0"/>
            <a:ext cx="91274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78231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://static.apple.nextmedia.com/images/apple-photos/apple_sub/20100920/large/20fx06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/>
        </p:blipFill>
        <p:spPr bwMode="auto">
          <a:xfrm>
            <a:off x="-10709" y="27384"/>
            <a:ext cx="9129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.epochtimes.com/assets/uploads/2007/09/7090409224218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67" y="4005064"/>
            <a:ext cx="3969391" cy="25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61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r="12225"/>
          <a:stretch/>
        </p:blipFill>
        <p:spPr bwMode="auto">
          <a:xfrm>
            <a:off x="-36512" y="0"/>
            <a:ext cx="9224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97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://static.apple.nextmedia.com/images/apple-photos/apple_sub/20100920/large/20fx06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/>
        </p:blipFill>
        <p:spPr bwMode="auto">
          <a:xfrm>
            <a:off x="-10709" y="27384"/>
            <a:ext cx="9129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.epochtimes.com/assets/uploads/2007/09/7090409224218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67" y="4005064"/>
            <a:ext cx="3969391" cy="25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85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1" t="13333" r="30233" b="14109"/>
          <a:stretch/>
        </p:blipFill>
        <p:spPr bwMode="auto">
          <a:xfrm>
            <a:off x="-1" y="-62178"/>
            <a:ext cx="5348177" cy="497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5" t="17208" r="33110" b="11938"/>
          <a:stretch/>
        </p:blipFill>
        <p:spPr bwMode="auto">
          <a:xfrm>
            <a:off x="4251844" y="1916832"/>
            <a:ext cx="4784652" cy="48590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594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1" t="15814" r="31454" b="13178"/>
          <a:stretch/>
        </p:blipFill>
        <p:spPr bwMode="auto">
          <a:xfrm>
            <a:off x="107504" y="44624"/>
            <a:ext cx="5124893" cy="486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8" t="18450" r="32993" b="15194"/>
          <a:stretch/>
        </p:blipFill>
        <p:spPr bwMode="auto">
          <a:xfrm>
            <a:off x="4067944" y="2298062"/>
            <a:ext cx="4848447" cy="45507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173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 descr="http://www.sthifi.com/bbs/pic15_2/201558231104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34"/>
            <a:ext cx="9144000" cy="679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524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://static.apple.nextmedia.com/images/apple-photos/apple_sub/20100920/large/20fx06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/>
        </p:blipFill>
        <p:spPr bwMode="auto">
          <a:xfrm>
            <a:off x="-10709" y="27384"/>
            <a:ext cx="9129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.epochtimes.com/assets/uploads/2007/09/7090409224218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67" y="4005064"/>
            <a:ext cx="3969391" cy="25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82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                                      1964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http://image.peoplenews.tw/news/f8fbc91f-02f6-4289-a829-cd6320c8b3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21286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g.udn.com.tw/upfiles/B_PE/peterjasonl/PSN_PHOTO/253/f_9307253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8" t="2561" r="13540" b="4044"/>
          <a:stretch/>
        </p:blipFill>
        <p:spPr bwMode="auto">
          <a:xfrm>
            <a:off x="3721394" y="1486426"/>
            <a:ext cx="5422606" cy="533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527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1" r="12472"/>
          <a:stretch/>
        </p:blipFill>
        <p:spPr bwMode="auto">
          <a:xfrm>
            <a:off x="-36512" y="0"/>
            <a:ext cx="91741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647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r="12472"/>
          <a:stretch/>
        </p:blipFill>
        <p:spPr bwMode="auto">
          <a:xfrm>
            <a:off x="-3290" y="0"/>
            <a:ext cx="914410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42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8" r="12472"/>
          <a:stretch/>
        </p:blipFill>
        <p:spPr bwMode="auto">
          <a:xfrm>
            <a:off x="3651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918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r="12143"/>
          <a:stretch/>
        </p:blipFill>
        <p:spPr bwMode="auto">
          <a:xfrm>
            <a:off x="35496" y="0"/>
            <a:ext cx="91741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81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5" r="12225"/>
          <a:stretch/>
        </p:blipFill>
        <p:spPr bwMode="auto">
          <a:xfrm>
            <a:off x="-36512" y="0"/>
            <a:ext cx="91841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441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 descr="http://gushi.tw/wp-content/uploads/2015/06/1964%EF%BC%8D%E9%BB%91%E8%86%A0%E5%94%B1%E7%89%87%EF%BC%8D%E9%B9%BD%E5%9F%95%E5%8D%80%E9%95%B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675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350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://static.apple.nextmedia.com/images/apple-photos/apple_sub/20100920/large/20fx06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/>
        </p:blipFill>
        <p:spPr bwMode="auto">
          <a:xfrm>
            <a:off x="-10709" y="27384"/>
            <a:ext cx="9129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.epochtimes.com/assets/uploads/2007/09/7090409224218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67" y="4005064"/>
            <a:ext cx="3969391" cy="25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85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7" name="Picture 3" descr="L:\finish @ 正港行事曆\! speech\2016-05-17 周二 下午2-4點 政治大學社會科學資料中心數位展演廳 演講唱\jpg\262102571_b48f60add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" y="0"/>
            <a:ext cx="8572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7236296" y="260648"/>
            <a:ext cx="1640193" cy="93871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zh-TW" sz="5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1967</a:t>
            </a:r>
            <a:endParaRPr lang="zh-TW" altLang="en-US" sz="5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772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L:\finish @ 正港行事曆\! speech\2016-05-17 周二 下午2-4點 政治大學社會科學資料中心數位展演廳 演講唱\jpg\謝雷 ‎– 男人的眼淚 -5998100-1408427477-6185.j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96" y="-5905"/>
            <a:ext cx="6889280" cy="686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62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290" name="Picture 2" descr="L:\finish @ 正港行事曆\! speech\2016-05-17 周二 下午2-4點 政治大學社會科學資料中心數位展演廳 演講唱\jpg\謝雷 ‎– 男人的眼淚 bac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/>
          <a:stretch/>
        </p:blipFill>
        <p:spPr bwMode="auto">
          <a:xfrm>
            <a:off x="0" y="-1"/>
            <a:ext cx="9144000" cy="688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07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://static.apple.nextmedia.com/images/apple-photos/apple_sub/20100920/large/20fx06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/>
        </p:blipFill>
        <p:spPr bwMode="auto">
          <a:xfrm>
            <a:off x="-10709" y="27384"/>
            <a:ext cx="9129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.epochtimes.com/assets/uploads/2007/09/7090409224218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67" y="4005064"/>
            <a:ext cx="3969391" cy="25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85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3314" name="Picture 2" descr="L:\finish @ 正港行事曆\! speech\2016-05-17 周二 下午2-4點 政治大學社會科學資料中心數位展演廳 演講唱\jpg\1396073509--39602503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6829223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7512791" y="332656"/>
            <a:ext cx="14991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Kozuka Gothic Pro H" pitchFamily="34" charset="-128"/>
                <a:ea typeface="Kozuka Gothic Pro H" pitchFamily="34" charset="-128"/>
              </a:rPr>
              <a:t>1969</a:t>
            </a:r>
            <a:endParaRPr lang="zh-TW" alt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Kozuka Gothic Pro H" pitchFamily="34" charset="-128"/>
              <a:ea typeface="Kozuka Gothic Pro H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7444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r="12719"/>
          <a:stretch/>
        </p:blipFill>
        <p:spPr bwMode="auto">
          <a:xfrm>
            <a:off x="14746" y="0"/>
            <a:ext cx="90937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53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38" name="Picture 2" descr="L:\finish @ 正港行事曆\! speech\2016-05-17 周二 下午2-4點 政治大學社會科學資料中心數位展演廳 演講唱\jpg\姚蘇蓉〈今天要回家〉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9"/>
          <a:stretch/>
        </p:blipFill>
        <p:spPr bwMode="auto">
          <a:xfrm>
            <a:off x="-1028" y="-1"/>
            <a:ext cx="9145028" cy="689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7066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://static.apple.nextmedia.com/images/apple-photos/apple_sub/20100920/large/20fx06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/>
        </p:blipFill>
        <p:spPr bwMode="auto">
          <a:xfrm>
            <a:off x="-10709" y="27384"/>
            <a:ext cx="9129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.epochtimes.com/assets/uploads/2007/09/7090409224218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67" y="4005064"/>
            <a:ext cx="3969391" cy="25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85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6" r="12355"/>
          <a:stretch/>
        </p:blipFill>
        <p:spPr bwMode="auto">
          <a:xfrm>
            <a:off x="-6019" y="0"/>
            <a:ext cx="91865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19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2530" name="Picture 2" descr="http://www.taiwantt.org.tw/tw/images/pictures/2013/04/20130417-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8" b="19264"/>
          <a:stretch/>
        </p:blipFill>
        <p:spPr bwMode="auto">
          <a:xfrm>
            <a:off x="-1" y="0"/>
            <a:ext cx="9137893" cy="684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7411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://static.apple.nextmedia.com/images/apple-photos/apple_sub/20100920/large/20fx06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/>
        </p:blipFill>
        <p:spPr bwMode="auto">
          <a:xfrm>
            <a:off x="-10709" y="27384"/>
            <a:ext cx="9129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.epochtimes.com/assets/uploads/2007/09/7090409224218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67" y="4005064"/>
            <a:ext cx="3969391" cy="25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85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1" r="12703"/>
          <a:stretch/>
        </p:blipFill>
        <p:spPr bwMode="auto">
          <a:xfrm>
            <a:off x="-36512" y="0"/>
            <a:ext cx="91227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90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7896" name="Picture 8" descr="http://pic1.997788.com/pic_search/00/10/21/50/se102150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" t="6535" r="4803" b="6535"/>
          <a:stretch/>
        </p:blipFill>
        <p:spPr bwMode="auto">
          <a:xfrm>
            <a:off x="2094969" y="-9642"/>
            <a:ext cx="70490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6.share.photo.xuite.net/arnie0025/1639f47/16791288/904971599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69360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24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1" r="12442"/>
          <a:stretch/>
        </p:blipFill>
        <p:spPr bwMode="auto">
          <a:xfrm>
            <a:off x="25880" y="0"/>
            <a:ext cx="91546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8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7" r="13052"/>
          <a:stretch/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09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6" r="13625"/>
          <a:stretch/>
        </p:blipFill>
        <p:spPr bwMode="auto">
          <a:xfrm>
            <a:off x="-36511" y="0"/>
            <a:ext cx="9180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05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r="12883"/>
          <a:stretch/>
        </p:blipFill>
        <p:spPr bwMode="auto">
          <a:xfrm>
            <a:off x="-5352" y="0"/>
            <a:ext cx="91138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396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12355"/>
          <a:stretch/>
        </p:blipFill>
        <p:spPr bwMode="auto">
          <a:xfrm>
            <a:off x="-16651" y="0"/>
            <a:ext cx="9197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img.ruten.com.tw/s2/5/09/54/21010109381972_25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 t="3344" r="51472"/>
          <a:stretch/>
        </p:blipFill>
        <p:spPr bwMode="auto">
          <a:xfrm>
            <a:off x="5443869" y="1031358"/>
            <a:ext cx="3540643" cy="35444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61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6866" name="Picture 2" descr="http://img.chinatimes.com/newsphoto/2013-12-09/656/bbc400_p_02_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6" b="57170"/>
          <a:stretch/>
        </p:blipFill>
        <p:spPr bwMode="auto">
          <a:xfrm>
            <a:off x="-706" y="1052736"/>
            <a:ext cx="9144706" cy="578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907704" y="476672"/>
            <a:ext cx="5474576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李泰祥          齊</a:t>
            </a:r>
            <a:r>
              <a:rPr lang="zh-TW" altLang="en-US" sz="5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豫 </a:t>
            </a:r>
          </a:p>
        </p:txBody>
      </p:sp>
    </p:spTree>
    <p:extLst>
      <p:ext uri="{BB962C8B-B14F-4D97-AF65-F5344CB8AC3E}">
        <p14:creationId xmlns:p14="http://schemas.microsoft.com/office/powerpoint/2010/main" val="314851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://static.apple.nextmedia.com/images/apple-photos/apple_sub/20100920/large/20fx06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/>
        </p:blipFill>
        <p:spPr bwMode="auto">
          <a:xfrm>
            <a:off x="-10709" y="27384"/>
            <a:ext cx="9129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.epochtimes.com/assets/uploads/2007/09/7090409224218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67" y="4005064"/>
            <a:ext cx="3969391" cy="25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85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C:\Users\user\Pictures\S__81592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2" b="25665"/>
          <a:stretch/>
        </p:blipFill>
        <p:spPr bwMode="auto">
          <a:xfrm>
            <a:off x="20934" y="0"/>
            <a:ext cx="6969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Pictures\1146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1" r="5347" b="15831"/>
          <a:stretch/>
        </p:blipFill>
        <p:spPr bwMode="auto">
          <a:xfrm>
            <a:off x="4674589" y="1628800"/>
            <a:ext cx="4469411" cy="44715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97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5" r="12308"/>
          <a:stretch/>
        </p:blipFill>
        <p:spPr bwMode="auto">
          <a:xfrm>
            <a:off x="0" y="0"/>
            <a:ext cx="91741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47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://static.apple.nextmedia.com/images/apple-photos/apple_sub/20100920/large/20fx06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/>
        </p:blipFill>
        <p:spPr bwMode="auto">
          <a:xfrm>
            <a:off x="-10709" y="27384"/>
            <a:ext cx="9129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.epochtimes.com/assets/uploads/2007/09/7090409224218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67" y="4005064"/>
            <a:ext cx="3969391" cy="25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85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0966" name="Picture 6" descr="https://img.discogs.com/8P61q72tEXCaZQu7qCM7R05i1eE=/fit-in/600x617/filters:strip_icc():format(jpeg):mode_rgb():quality(90)/discogs-images/R-6993265-1431213244-3171.j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731" y="-2457"/>
            <a:ext cx="6622270" cy="682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mg.discogs.com/5To0iG8NjFAp89KEtBb_Jemz90Y=/fit-in/600x603/filters:strip_icc():format(jpeg):mode_rgb():quality(90)/discogs-images/R-6993265-1431213231-8231.jpe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2" y="0"/>
            <a:ext cx="68125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img.discogs.com/z4oSK7SciffA8D592Bo7JO8gsaE=/fit-in/600x600/filters:strip_icc():format(jpeg):mode_rgb():quality(90)/discogs-images/R-6993265-1458909702-6982.jpe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059" y="3668316"/>
            <a:ext cx="3150497" cy="31504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 descr="http://file.52jdyy.com/BBS/up_file/2013-10-12/2e4641e2-a606-4969-a25e-0ba8a2275e4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1" t="5580" r="16793" b="3173"/>
          <a:stretch/>
        </p:blipFill>
        <p:spPr bwMode="auto">
          <a:xfrm>
            <a:off x="323528" y="2874164"/>
            <a:ext cx="3573393" cy="362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49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1986" name="Picture 2" descr="http://file.52jdyy.com/BBS/up_file/2013-10-12/7d31931d-00ad-48fd-8206-9922466617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8050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https://i.ytimg.com/vi/sZ5zsj3xnhE/hq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r="13421"/>
          <a:stretch/>
        </p:blipFill>
        <p:spPr bwMode="auto">
          <a:xfrm>
            <a:off x="6372200" y="4005064"/>
            <a:ext cx="2569559" cy="261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http://www.23yy.com/upload/2015/02/22/2c350b57-b37e-42a5-b188-edf6fc971eb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7" r="12045"/>
          <a:stretch/>
        </p:blipFill>
        <p:spPr bwMode="auto">
          <a:xfrm>
            <a:off x="5487614" y="0"/>
            <a:ext cx="3610214" cy="32849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85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://static.apple.nextmedia.com/images/apple-photos/apple_sub/20100920/large/20fx06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/>
        </p:blipFill>
        <p:spPr bwMode="auto">
          <a:xfrm>
            <a:off x="-10709" y="27384"/>
            <a:ext cx="9129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.epochtimes.com/assets/uploads/2007/09/7090409224218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67" y="4005064"/>
            <a:ext cx="3969391" cy="25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19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4034" name="Picture 2" descr="http://music.fetnet.net/img/album/10166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0" y="-5316"/>
            <a:ext cx="6863316" cy="686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music.fetnet.net/img/album/10166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171" y="0"/>
            <a:ext cx="6863316" cy="686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78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3" r="13049"/>
          <a:stretch/>
        </p:blipFill>
        <p:spPr bwMode="auto">
          <a:xfrm>
            <a:off x="14745" y="0"/>
            <a:ext cx="90937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750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" b="4541"/>
          <a:stretch/>
        </p:blipFill>
        <p:spPr bwMode="auto">
          <a:xfrm>
            <a:off x="16227" y="0"/>
            <a:ext cx="9151048" cy="686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58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" b="4061"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3473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" t="3025" r="-423" b="3196"/>
          <a:stretch/>
        </p:blipFill>
        <p:spPr bwMode="auto">
          <a:xfrm>
            <a:off x="23123" y="0"/>
            <a:ext cx="9139782" cy="685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9712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3" b="3533"/>
          <a:stretch/>
        </p:blipFill>
        <p:spPr bwMode="auto">
          <a:xfrm>
            <a:off x="23638" y="0"/>
            <a:ext cx="912036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8081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8" b="3757"/>
          <a:stretch/>
        </p:blipFill>
        <p:spPr bwMode="auto">
          <a:xfrm>
            <a:off x="15416" y="0"/>
            <a:ext cx="9127222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871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8" b="4045"/>
          <a:stretch/>
        </p:blipFill>
        <p:spPr bwMode="auto">
          <a:xfrm>
            <a:off x="2704" y="1"/>
            <a:ext cx="91412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54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5" r="12555"/>
          <a:stretch/>
        </p:blipFill>
        <p:spPr bwMode="auto">
          <a:xfrm>
            <a:off x="11842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6337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" b="3446"/>
          <a:stretch/>
        </p:blipFill>
        <p:spPr bwMode="auto">
          <a:xfrm>
            <a:off x="-1" y="0"/>
            <a:ext cx="9144001" cy="6835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80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4034" name="Picture 2" descr="http://music.fetnet.net/img/album/10166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0" y="-5316"/>
            <a:ext cx="9125080" cy="686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:\finish @ 正港行事曆\! speech\2016-05-17 周二 下午2-4點 政治大學社會科學資料中心數位展演廳 演講唱\jpg\楊祖珺 美麗島 被禁黑膠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-23246"/>
            <a:ext cx="5148064" cy="68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75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 descr="http://b.share.photo.xuite.net/jun1957/1b56253/13638378/710558569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0847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b.share.photo.xuite.net/jun1957/1b562aa/13638378/710554816_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6" t="13589" r="14481" b="11593"/>
          <a:stretch/>
        </p:blipFill>
        <p:spPr bwMode="auto">
          <a:xfrm>
            <a:off x="2303783" y="0"/>
            <a:ext cx="6876730" cy="690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60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7" r="12473"/>
          <a:stretch/>
        </p:blipFill>
        <p:spPr bwMode="auto">
          <a:xfrm>
            <a:off x="0" y="0"/>
            <a:ext cx="91538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5418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C:\Users\user\Downloads\13226651_10201717676021532_153669394143364294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48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 descr="http://b.share.photo.xuite.net/jun1957/1b562aa/13638378/710554816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" y="-40263"/>
            <a:ext cx="9131612" cy="68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ownloads\13230723_10201717765463768_560321973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6834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ownloads\13199488_10201717761543670_1880862761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26973"/>
            <a:ext cx="9174506" cy="511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99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1" r="12093"/>
          <a:stretch/>
        </p:blipFill>
        <p:spPr bwMode="auto">
          <a:xfrm>
            <a:off x="-36512" y="0"/>
            <a:ext cx="9197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b.share.photo.xuite.net/jun1957/1b562aa/13638378/710554816_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6" t="13589" r="14481" b="11593"/>
          <a:stretch/>
        </p:blipFill>
        <p:spPr bwMode="auto">
          <a:xfrm>
            <a:off x="3275856" y="260648"/>
            <a:ext cx="2099400" cy="210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ownloads\13226651_10201717676021532_1536693941433642946_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" t="28062" r="3861" b="29148"/>
          <a:stretch/>
        </p:blipFill>
        <p:spPr bwMode="auto">
          <a:xfrm>
            <a:off x="2627784" y="2708920"/>
            <a:ext cx="5992876" cy="204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4770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 descr="C:\Users\user\Downloads\13178956_782170431917394_761433824700162196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1700808"/>
            <a:ext cx="916834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ownloads\13177658_782170488584055_3437610577514005721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Pictures\13179123_782172305250540_5635564754665262392_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4" t="75822"/>
          <a:stretch/>
        </p:blipFill>
        <p:spPr bwMode="auto">
          <a:xfrm>
            <a:off x="3059832" y="3717032"/>
            <a:ext cx="5823783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68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5500" b="1" u="sng" dirty="0">
                <a:solidFill>
                  <a:srgbClr val="000000"/>
                </a:solidFill>
              </a:rPr>
              <a:t>鄧麗君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s://scontent-tpe1-1.xx.fbcdn.net/v/t1.0-9/13239023_783072351827202_4413202837039475570_n.jpg?oh=fe0c931837cf6eb12d212c0bcfdc41df&amp;oe=57DC4A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8" y="1381843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46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4" t="11295" r="12604" b="14075"/>
          <a:stretch/>
        </p:blipFill>
        <p:spPr bwMode="auto">
          <a:xfrm>
            <a:off x="0" y="774700"/>
            <a:ext cx="9180512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66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8" name="Picture 4" descr="C:\Users\user\Pictures\新增資料夾\13226751_783074888493615_264936360972217166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64" y="339916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Pictures\新增資料夾\13151745_783074845160286_581939014460755451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9916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Pictures\新增資料夾\13232997_783074995160271_6272270039609949804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Pictures\13239951_783074728493631_62370719272341313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2984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69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C:\Users\user\Pictures\13177104_783074081827029_657586528422244512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Pictures\13179245_783074131827024_3195162081668130283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2656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Pictures\13062323_783074115160359_1880750417870310729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49080"/>
            <a:ext cx="4415588" cy="248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25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://static.apple.nextmedia.com/images/apple-photos/apple_sub/20100920/large/20fx06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/>
        </p:blipFill>
        <p:spPr bwMode="auto">
          <a:xfrm>
            <a:off x="-10709" y="27384"/>
            <a:ext cx="9129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.epochtimes.com/assets/uploads/2007/09/7090409224218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67" y="4005064"/>
            <a:ext cx="3969391" cy="25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19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2" name="Picture 4" descr="http://static.flickr.com/55/130198533_1ebc43c8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04248" cy="680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ytimg.com/vi/eAqTntdWAKI/hq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r="11345"/>
          <a:stretch/>
        </p:blipFill>
        <p:spPr bwMode="auto">
          <a:xfrm>
            <a:off x="5642735" y="3501008"/>
            <a:ext cx="3401114" cy="330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pic1.997788.com/pic_auction/00/02/21/30/au2213032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4" t="1122" r="13007" b="8010"/>
          <a:stretch/>
        </p:blipFill>
        <p:spPr bwMode="auto">
          <a:xfrm>
            <a:off x="5725404" y="503808"/>
            <a:ext cx="3318445" cy="31676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81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0" r="12720"/>
          <a:stretch/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4347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C:\Users\user\Pictures\S__645535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/>
          <a:stretch/>
        </p:blipFill>
        <p:spPr bwMode="auto">
          <a:xfrm>
            <a:off x="12700" y="-29592"/>
            <a:ext cx="9131300" cy="698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9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://static.apple.nextmedia.com/images/apple-photos/apple_sub/20100920/large/20fx06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/>
        </p:blipFill>
        <p:spPr bwMode="auto">
          <a:xfrm>
            <a:off x="-10709" y="27384"/>
            <a:ext cx="9129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.epochtimes.com/assets/uploads/2007/09/7090409224218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67" y="4005064"/>
            <a:ext cx="3969391" cy="25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19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https://c4.staticflickr.com/1/161/423104979_eb8ee7439b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5" y="14996"/>
            <a:ext cx="9124006" cy="684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986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://static.apple.nextmedia.com/images/apple-photos/apple_sub/20100920/large/20fx06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/>
        </p:blipFill>
        <p:spPr bwMode="auto">
          <a:xfrm>
            <a:off x="-10709" y="27384"/>
            <a:ext cx="9129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.epochtimes.com/assets/uploads/2007/09/7090409224218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67" y="4005064"/>
            <a:ext cx="3969391" cy="25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19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 descr="http://www.luodayou.net/db/disc/RR0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t="287" r="9957" b="-287"/>
          <a:stretch/>
        </p:blipFill>
        <p:spPr bwMode="auto">
          <a:xfrm>
            <a:off x="15986" y="13090"/>
            <a:ext cx="9128014" cy="873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54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 descr="L:\finish @ 正港行事曆\! speech\2016-05-17 政大 演講唱禁歌\jpg\羅大佑《之乎者也》海外版原詞圖片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9" y="-387424"/>
            <a:ext cx="15114713" cy="499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:\finish @ 正港行事曆\! speech\2016-05-17 政大 演講唱禁歌\jpg\羅大佑《之乎者也》海外版原詞圖片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5320" y="1811950"/>
            <a:ext cx="15114713" cy="499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fiebruzmotorsports.com/wp-content/uploads/2013/04/Red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45224"/>
            <a:ext cx="7776864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img1.kuwo.cn/star/albumcover/240/65/67/8487700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000" y="429132"/>
            <a:ext cx="4007978" cy="400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53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 descr="C:\Users\user\Downloads\FullSizeRen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Pictures\blue_circle.png.jpe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92896"/>
            <a:ext cx="3950097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http://i52.tinypic.com/raxg1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952328" cy="294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28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://static.apple.nextmedia.com/images/apple-photos/apple_sub/20100920/large/20fx06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/>
        </p:blipFill>
        <p:spPr bwMode="auto">
          <a:xfrm>
            <a:off x="-10709" y="27384"/>
            <a:ext cx="9129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.epochtimes.com/assets/uploads/2007/09/7090409224218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67" y="4005064"/>
            <a:ext cx="3969391" cy="25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19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 descr="L:\finish @ 正港行事曆\! speech\2016-05-17 政大 演講唱禁歌\jpg\圖片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3" y="-1"/>
            <a:ext cx="9165703" cy="69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23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 descr="L:\finish @ 正港行事曆\! speech\2016-05-17 政大 演講唱禁歌\jpg\f_new20075m_3b7bad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87767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L:\finish @ 正港行事曆\! speech\2016-05-17 政大 演講唱禁歌\jpg\IMG_56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1" t="9226" r="9005" b="14505"/>
          <a:stretch/>
        </p:blipFill>
        <p:spPr bwMode="auto">
          <a:xfrm>
            <a:off x="4503900" y="2996952"/>
            <a:ext cx="4640100" cy="37763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:\finish @ 正港行事曆\! speech\2016-05-17 政大 演講唱禁歌\jpg\圖片6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t="52072" r="53363" b="2019"/>
          <a:stretch/>
        </p:blipFill>
        <p:spPr bwMode="auto">
          <a:xfrm>
            <a:off x="4716016" y="-175324"/>
            <a:ext cx="4376257" cy="36125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5" descr="Red Right Arrow Transparent PNG Clip Art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1270" name="Picture 6" descr="C:\Users\user\Pictures\Red_Right_Arrow_Transparent_PNG_Clip_Art_Imag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92476">
            <a:off x="3105199" y="3476097"/>
            <a:ext cx="2950121" cy="159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86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://static.apple.nextmedia.com/images/apple-photos/apple_sub/20100920/large/20fx06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/>
        </p:blipFill>
        <p:spPr bwMode="auto">
          <a:xfrm>
            <a:off x="-10709" y="27384"/>
            <a:ext cx="9129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.epochtimes.com/assets/uploads/2007/09/7090409224218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67" y="4005064"/>
            <a:ext cx="3969391" cy="25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63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316" name="Picture 4" descr="https://encrypted-tbn2.gstatic.com/images?q=tbn:ANd9GcSpkMCFO4OWeIiaY5X6rQs3e77FDDxHOkM50t5wdUzZlkNvPE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969"/>
            <a:ext cx="6228184" cy="682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搭錯車另一個黑膠唱片珍藏封面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2" y="0"/>
            <a:ext cx="69067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77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://static.apple.nextmedia.com/images/apple-photos/apple_sub/20100920/large/20fx06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/>
        </p:blipFill>
        <p:spPr bwMode="auto">
          <a:xfrm>
            <a:off x="-10709" y="27384"/>
            <a:ext cx="9129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.epochtimes.com/assets/uploads/2007/09/7090409224218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67" y="4005064"/>
            <a:ext cx="3969391" cy="25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19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362" name="Picture 2" descr="イメージ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04" y="14557"/>
            <a:ext cx="7020272" cy="685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9660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://static.apple.nextmedia.com/images/apple-photos/apple_sub/20100920/large/20fx06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/>
        </p:blipFill>
        <p:spPr bwMode="auto">
          <a:xfrm>
            <a:off x="-10709" y="27384"/>
            <a:ext cx="9129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.epochtimes.com/assets/uploads/2007/09/7090409224218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67" y="4005064"/>
            <a:ext cx="3969391" cy="25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19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387" name="Picture 3" descr="L:\finish @ 正港行事曆\! speech\2016-05-17 政大 演講唱禁歌\jpg\1987　【特富野】專輯被禁 可以上市 電台不能放 t01b1b33d1e5c9f52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L:\finish @ 正港行事曆\! speech\2016-05-17 政大 演講唱禁歌\jpg\1987　【特富野】專輯被禁 可以上市 電台不能放1de0a2a7-6a8b-46ba-9bd9-a8b830a221a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7" r="10718"/>
          <a:stretch/>
        </p:blipFill>
        <p:spPr bwMode="auto">
          <a:xfrm>
            <a:off x="192402" y="116632"/>
            <a:ext cx="31107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L:\finish @ 正港行事曆\! speech\2016-05-17 政大 演講唱禁歌\jpg\1987　【特富野】專輯被禁 可以上市 電台不能放21311206813918_955_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7" t="17632" r="19753" b="9168"/>
          <a:stretch/>
        </p:blipFill>
        <p:spPr bwMode="auto">
          <a:xfrm>
            <a:off x="6268470" y="2598714"/>
            <a:ext cx="2382796" cy="23135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39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410" name="Picture 2" descr="https://sites.google.com/site/mengyianlin/chiuchen_terfuyeah_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316"/>
            <a:ext cx="10183044" cy="1018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29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://static.apple.nextmedia.com/images/apple-photos/apple_sub/20100920/large/20fx06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/>
        </p:blipFill>
        <p:spPr bwMode="auto">
          <a:xfrm>
            <a:off x="-10709" y="27384"/>
            <a:ext cx="9129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.epochtimes.com/assets/uploads/2007/09/7090409224218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67" y="4005064"/>
            <a:ext cx="3969391" cy="25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19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434" name="Picture 2" descr="L:\finish @ 正港行事曆\! speech\2016-05-17 政大 演講唱禁歌\jpg\黃安\IMG_56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10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9458" name="Picture 2" descr="L:\finish @ 正港行事曆\! speech\2016-05-17 政大 演講唱禁歌\jpg\黃安\IMG_567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9" t="20798" r="15835" b="12306"/>
          <a:stretch/>
        </p:blipFill>
        <p:spPr bwMode="auto">
          <a:xfrm>
            <a:off x="288450" y="5605"/>
            <a:ext cx="8604030" cy="68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2013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291" name="Picture 3" descr="L:\finish @ 正港行事曆\! speech\2016-05-17 政大 演講唱禁歌\jpg\黃安\IMG_56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6795" r="4929" b="13286"/>
          <a:stretch/>
        </p:blipFill>
        <p:spPr bwMode="auto">
          <a:xfrm>
            <a:off x="0" y="44624"/>
            <a:ext cx="9144000" cy="690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210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0" r="12555"/>
          <a:stretch/>
        </p:blipFill>
        <p:spPr bwMode="auto">
          <a:xfrm>
            <a:off x="35496" y="0"/>
            <a:ext cx="91239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67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482" name="Picture 2" descr="L:\finish @ 正港行事曆\! speech\2016-05-17 政大 演講唱禁歌\jpg\黃安\IMG_56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7" t="9839" r="9682" b="10445"/>
          <a:stretch/>
        </p:blipFill>
        <p:spPr bwMode="auto">
          <a:xfrm>
            <a:off x="179512" y="87333"/>
            <a:ext cx="8964488" cy="677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8428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://static.apple.nextmedia.com/images/apple-photos/apple_sub/20100920/large/20fx06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/>
        </p:blipFill>
        <p:spPr bwMode="auto">
          <a:xfrm>
            <a:off x="-10709" y="27384"/>
            <a:ext cx="9129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.epochtimes.com/assets/uploads/2007/09/7090409224218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67" y="4005064"/>
            <a:ext cx="3969391" cy="25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61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1506" name="Picture 2" descr="C:\Users\user\Pictures\IMG_57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4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2530" name="Picture 2" descr="C:\Users\user\Pictures\IMG_57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109"/>
            <a:ext cx="9108504" cy="683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999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9732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://static.apple.nextmedia.com/images/apple-photos/apple_sub/20100920/large/20fx06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/>
        </p:blipFill>
        <p:spPr bwMode="auto">
          <a:xfrm>
            <a:off x="-10709" y="27384"/>
            <a:ext cx="9129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.epochtimes.com/assets/uploads/2007/09/7090409224218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67" y="4005064"/>
            <a:ext cx="3969391" cy="25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61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 descr="http://0.share.photo.xuite.net/captainbest/101915b/16332305/878818634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" y="0"/>
            <a:ext cx="9127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pic.pimg.tw/yeats1103/12046138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" y="1439684"/>
            <a:ext cx="9122070" cy="486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2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40" name="Picture 4" descr="http://img94.pp.sohu.com/images/blog/2006/8/31/14/6/10df5b8b4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0652"/>
            <a:ext cx="14021641" cy="689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18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338" name="Picture 2" descr="http://static.apple.nextmedia.com/images/apple-photos/apple_sub/20100920/large/20fx06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/>
        </p:blipFill>
        <p:spPr bwMode="auto">
          <a:xfrm>
            <a:off x="-10709" y="27384"/>
            <a:ext cx="9129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.epochtimes.com/assets/uploads/2007/09/7090409224218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67" y="4005064"/>
            <a:ext cx="3969391" cy="251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61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x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farm3.static.flickr.com/2616/3974150521_a09a96cc73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576064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77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市鎮">
  <a:themeElements>
    <a:clrScheme name="市鎮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市鎮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市鎮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3008</TotalTime>
  <Words>14</Words>
  <Application>Microsoft Office PowerPoint</Application>
  <PresentationFormat>如螢幕大小 (4:3)</PresentationFormat>
  <Paragraphs>6</Paragraphs>
  <Slides>112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112</vt:i4>
      </vt:variant>
    </vt:vector>
  </HeadingPairs>
  <TitlesOfParts>
    <vt:vector size="113" baseType="lpstr">
      <vt:lpstr>市鎮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                                   1964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鄧麗君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135</cp:revision>
  <dcterms:created xsi:type="dcterms:W3CDTF">2016-05-05T10:36:06Z</dcterms:created>
  <dcterms:modified xsi:type="dcterms:W3CDTF">2016-05-14T07:04:41Z</dcterms:modified>
</cp:coreProperties>
</file>